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4.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5.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7.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8.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1"/>
    <p:sldMasterId id="2147485551" r:id="rId2"/>
    <p:sldMasterId id="2147485767" r:id="rId3"/>
    <p:sldMasterId id="2147485818" r:id="rId4"/>
    <p:sldMasterId id="2147485928" r:id="rId5"/>
    <p:sldMasterId id="2147485979" r:id="rId6"/>
    <p:sldMasterId id="2147486031" r:id="rId7"/>
    <p:sldMasterId id="2147486082" r:id="rId8"/>
    <p:sldMasterId id="2147486132" r:id="rId9"/>
  </p:sldMasterIdLst>
  <p:notesMasterIdLst>
    <p:notesMasterId r:id="rId17"/>
  </p:notesMasterIdLst>
  <p:handoutMasterIdLst>
    <p:handoutMasterId r:id="rId18"/>
  </p:handoutMasterIdLst>
  <p:sldIdLst>
    <p:sldId id="2147482275" r:id="rId10"/>
    <p:sldId id="2147482278" r:id="rId11"/>
    <p:sldId id="2147482279" r:id="rId12"/>
    <p:sldId id="2147482280" r:id="rId13"/>
    <p:sldId id="2147482282" r:id="rId14"/>
    <p:sldId id="2147482281" r:id="rId15"/>
    <p:sldId id="2147482083" r:id="rId16"/>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78D4"/>
    <a:srgbClr val="FFFFFF"/>
    <a:srgbClr val="9AD1F7"/>
    <a:srgbClr val="463668"/>
    <a:srgbClr val="3A4953"/>
    <a:srgbClr val="091F2C"/>
    <a:srgbClr val="102531"/>
    <a:srgbClr val="70899C"/>
    <a:srgbClr val="A6A6A6"/>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77960" autoAdjust="0"/>
  </p:normalViewPr>
  <p:slideViewPr>
    <p:cSldViewPr snapToGrid="0">
      <p:cViewPr varScale="1">
        <p:scale>
          <a:sx n="97" d="100"/>
          <a:sy n="97" d="100"/>
        </p:scale>
        <p:origin x="72" y="216"/>
      </p:cViewPr>
      <p:guideLst/>
    </p:cSldViewPr>
  </p:slideViewPr>
  <p:notesTextViewPr>
    <p:cViewPr>
      <p:scale>
        <a:sx n="1" d="1"/>
        <a:sy n="1" d="1"/>
      </p:scale>
      <p:origin x="0" y="0"/>
    </p:cViewPr>
  </p:notesTextViewPr>
  <p:sorterViewPr>
    <p:cViewPr varScale="1">
      <p:scale>
        <a:sx n="100" d="100"/>
        <a:sy n="100" d="100"/>
      </p:scale>
      <p:origin x="0" y="-30312"/>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microsoft.com/office/2018/10/relationships/authors" Target="author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tableStyles" Target="tableStyles.xml"/><Relationship Id="rId10" Type="http://schemas.openxmlformats.org/officeDocument/2006/relationships/slide" Target="slides/slide1.xml"/><Relationship Id="rId19"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4/25/2025 9:43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4/25/2025 9:42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a:buFont typeface="Calibri"/>
              <a:buChar cha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98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5E97B-405D-9D57-1CBE-0C9CCB730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8CB799-100E-5001-FFC2-F4BF0574C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ABE742-C689-D488-4E4C-9106CE641CD9}"/>
              </a:ext>
            </a:extLst>
          </p:cNvPr>
          <p:cNvSpPr>
            <a:spLocks noGrp="1"/>
          </p:cNvSpPr>
          <p:nvPr>
            <p:ph type="body" idx="1"/>
          </p:nvPr>
        </p:nvSpPr>
        <p:spPr/>
        <p:txBody>
          <a:bodyPr/>
          <a:lstStyle/>
          <a:p>
            <a:pPr marL="174570" indent="-174570">
              <a:buFont typeface="Calibri"/>
              <a:buChar char="-"/>
            </a:pPr>
            <a:endParaRPr lang="en-US" dirty="0"/>
          </a:p>
        </p:txBody>
      </p:sp>
      <p:sp>
        <p:nvSpPr>
          <p:cNvPr id="4" name="Header Placeholder 3">
            <a:extLst>
              <a:ext uri="{FF2B5EF4-FFF2-40B4-BE49-F238E27FC236}">
                <a16:creationId xmlns:a16="http://schemas.microsoft.com/office/drawing/2014/main" id="{D257849B-5E54-B616-C270-75C402E22917}"/>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F8177C1-D767-F957-090A-D80C2FE13268}"/>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37C0967-3D5D-1E38-BF8E-56E6E4C39940}"/>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F960EB1-9652-5A7F-E03C-5C04E38C8BFB}"/>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328158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AE106-0A81-2D52-5A01-585D6944C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912808-0DF2-E134-B559-77B505B179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368DD5-3FB2-35B6-E173-E0665C88F4A4}"/>
              </a:ext>
            </a:extLst>
          </p:cNvPr>
          <p:cNvSpPr>
            <a:spLocks noGrp="1"/>
          </p:cNvSpPr>
          <p:nvPr>
            <p:ph type="body" idx="1"/>
          </p:nvPr>
        </p:nvSpPr>
        <p:spPr/>
        <p:txBody>
          <a:bodyPr/>
          <a:lstStyle/>
          <a:p>
            <a:pPr marL="174570" indent="-174570">
              <a:buFont typeface="Calibri"/>
              <a:buChar char="-"/>
            </a:pPr>
            <a:endParaRPr lang="en-US" dirty="0"/>
          </a:p>
        </p:txBody>
      </p:sp>
      <p:sp>
        <p:nvSpPr>
          <p:cNvPr id="4" name="Header Placeholder 3">
            <a:extLst>
              <a:ext uri="{FF2B5EF4-FFF2-40B4-BE49-F238E27FC236}">
                <a16:creationId xmlns:a16="http://schemas.microsoft.com/office/drawing/2014/main" id="{85987960-EEEC-1374-5B53-7DD6B8796D65}"/>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EE0DF29-C6C1-E19D-AFDE-409C04360CF9}"/>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8CCF5E3-581C-8C3C-C80A-452024C6BCC2}"/>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90747C2-0CE5-8381-D501-6C6AB0B27EC8}"/>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32627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F1D5F7-3AC1-AA19-E4BE-ADDD0F202C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28ADFE-8BCB-3390-CCC9-A1DDF99433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48409-D5CA-D949-0662-D155053C8BDB}"/>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48A0A457-DF12-21F0-AFA6-13369D6BA54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C01AD58-17DC-86B9-4DC9-E7793DC4E4B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0689F99-27AE-E181-7326-0D0E17D93DD6}"/>
              </a:ext>
            </a:extLst>
          </p:cNvPr>
          <p:cNvSpPr>
            <a:spLocks noGrp="1"/>
          </p:cNvSpPr>
          <p:nvPr>
            <p:ph type="dt" idx="1"/>
          </p:nvPr>
        </p:nvSpPr>
        <p:spPr/>
        <p:txBody>
          <a:bodyPr/>
          <a:lstStyle/>
          <a:p>
            <a:fld id="{386CE63F-9E7F-4C04-9D0D-FCA25A8E9E86}" type="datetime8">
              <a:rPr lang="en-US" smtClean="0"/>
              <a:t>4/25/2025 9:42 AM</a:t>
            </a:fld>
            <a:endParaRPr lang="en-US"/>
          </a:p>
        </p:txBody>
      </p:sp>
      <p:sp>
        <p:nvSpPr>
          <p:cNvPr id="7" name="Slide Number Placeholder 6">
            <a:extLst>
              <a:ext uri="{FF2B5EF4-FFF2-40B4-BE49-F238E27FC236}">
                <a16:creationId xmlns:a16="http://schemas.microsoft.com/office/drawing/2014/main" id="{C1F81B98-6B0B-64FC-0686-6B82C895DB84}"/>
              </a:ext>
            </a:extLst>
          </p:cNvPr>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3105232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D2EE88-1869-5627-5E6D-AD02E2B828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766491-1B00-2FF9-E04C-0BD50DE749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75B23D-DB5D-8689-63D7-64FF0397F2E3}"/>
              </a:ext>
            </a:extLst>
          </p:cNvPr>
          <p:cNvSpPr>
            <a:spLocks noGrp="1"/>
          </p:cNvSpPr>
          <p:nvPr>
            <p:ph type="body" idx="1"/>
          </p:nvPr>
        </p:nvSpPr>
        <p:spPr/>
        <p:txBody>
          <a:bodyPr/>
          <a:lstStyle/>
          <a:p>
            <a:pPr marL="174570" indent="-174570">
              <a:buFont typeface="Calibri"/>
              <a:buChar char="-"/>
            </a:pPr>
            <a:endParaRPr lang="en-US" dirty="0"/>
          </a:p>
        </p:txBody>
      </p:sp>
      <p:sp>
        <p:nvSpPr>
          <p:cNvPr id="4" name="Header Placeholder 3">
            <a:extLst>
              <a:ext uri="{FF2B5EF4-FFF2-40B4-BE49-F238E27FC236}">
                <a16:creationId xmlns:a16="http://schemas.microsoft.com/office/drawing/2014/main" id="{D284DEF7-BCA4-1C71-3B2E-C5F01DF24EE6}"/>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2210382-5EF0-C853-32EB-988B14948A15}"/>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A24EB96-6116-1C47-E2B0-AD7C6100C5AD}"/>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BF149B7-D7A5-3A87-B35D-AB47A4D92684}"/>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8698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pPr defTabSz="931042">
              <a:defRPr/>
            </a:pPr>
            <a:fld id="{9CE32505-932E-4888-8950-811C03C32B62}" type="slidenum">
              <a:rPr lang="en-US">
                <a:solidFill>
                  <a:prstClr val="black"/>
                </a:solidFill>
                <a:latin typeface="Aptos" panose="02110004020202020204"/>
              </a:rPr>
              <a:pPr defTabSz="931042">
                <a:defRPr/>
              </a:pPr>
              <a:t>7</a:t>
            </a:fld>
            <a:endParaRPr lang="en-US">
              <a:solidFill>
                <a:prstClr val="black"/>
              </a:solidFill>
              <a:latin typeface="Aptos" panose="02110004020202020204"/>
            </a:endParaRPr>
          </a:p>
        </p:txBody>
      </p:sp>
    </p:spTree>
    <p:extLst>
      <p:ext uri="{BB962C8B-B14F-4D97-AF65-F5344CB8AC3E}">
        <p14:creationId xmlns:p14="http://schemas.microsoft.com/office/powerpoint/2010/main" val="2221145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8.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7.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9.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93872990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9562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41677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9492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671531528"/>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61481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8032902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78872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7146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94787093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497541"/>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902426"/>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2132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3066780558"/>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8382965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69973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020710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171058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99447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7110390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17384340"/>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37984234"/>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26778092"/>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522263377"/>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23072191"/>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746756378"/>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020675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9726115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437669023"/>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93720338"/>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55902104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002361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183907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85264009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013025"/>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6863941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4637522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98752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25439124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287985"/>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149810929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8232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653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13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316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4454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98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40474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3324791"/>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6583461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2855430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21375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318890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12394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3899041"/>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23916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28680009"/>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7338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0317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7793065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002256"/>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619679"/>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2049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2936114889"/>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7384952"/>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1582314"/>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1719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4157018"/>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085981"/>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48816"/>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10635879"/>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21197"/>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5174863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91905639"/>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09388253"/>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95892976"/>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73345444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5580077"/>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6681513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9916987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1618563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847642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3986360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3840346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981672"/>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65919519"/>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1013735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25984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408920165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05286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347096340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406765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00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867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00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379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3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6738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3495582"/>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2DFF-F1CD-5D3E-A9A2-05A67D86D312}"/>
              </a:ext>
            </a:extLst>
          </p:cNvPr>
          <p:cNvSpPr>
            <a:spLocks noGrp="1"/>
          </p:cNvSpPr>
          <p:nvPr>
            <p:ph type="title"/>
          </p:nvPr>
        </p:nvSpPr>
        <p:spPr>
          <a:xfrm>
            <a:off x="831850" y="3810091"/>
            <a:ext cx="10515600" cy="752385"/>
          </a:xfrm>
        </p:spPr>
        <p:txBody>
          <a:bodyPr anchor="b"/>
          <a:lstStyle>
            <a:lvl1pPr>
              <a:defRPr sz="4889"/>
            </a:lvl1pPr>
          </a:lstStyle>
          <a:p>
            <a:r>
              <a:rPr lang="en-US"/>
              <a:t>Click to edit Master title style</a:t>
            </a:r>
          </a:p>
        </p:txBody>
      </p:sp>
      <p:sp>
        <p:nvSpPr>
          <p:cNvPr id="3" name="Text Placeholder 2">
            <a:extLst>
              <a:ext uri="{FF2B5EF4-FFF2-40B4-BE49-F238E27FC236}">
                <a16:creationId xmlns:a16="http://schemas.microsoft.com/office/drawing/2014/main" id="{B37F87BB-346C-9805-4BCE-783B2997ADEC}"/>
              </a:ext>
            </a:extLst>
          </p:cNvPr>
          <p:cNvSpPr>
            <a:spLocks noGrp="1"/>
          </p:cNvSpPr>
          <p:nvPr>
            <p:ph type="body" idx="1"/>
          </p:nvPr>
        </p:nvSpPr>
        <p:spPr>
          <a:xfrm>
            <a:off x="831850" y="4589463"/>
            <a:ext cx="10515600" cy="300980"/>
          </a:xfrm>
        </p:spPr>
        <p:txBody>
          <a:bodyPr/>
          <a:lstStyle>
            <a:lvl1pPr marL="0" indent="0">
              <a:buNone/>
              <a:defRPr sz="1956">
                <a:solidFill>
                  <a:schemeClr val="tx1">
                    <a:tint val="75000"/>
                  </a:schemeClr>
                </a:solidFill>
              </a:defRPr>
            </a:lvl1pPr>
            <a:lvl2pPr marL="372559" indent="0">
              <a:buNone/>
              <a:defRPr sz="1630">
                <a:solidFill>
                  <a:schemeClr val="tx1">
                    <a:tint val="75000"/>
                  </a:schemeClr>
                </a:solidFill>
              </a:defRPr>
            </a:lvl2pPr>
            <a:lvl3pPr marL="745118" indent="0">
              <a:buNone/>
              <a:defRPr sz="1467">
                <a:solidFill>
                  <a:schemeClr val="tx1">
                    <a:tint val="75000"/>
                  </a:schemeClr>
                </a:solidFill>
              </a:defRPr>
            </a:lvl3pPr>
            <a:lvl4pPr marL="1117677" indent="0">
              <a:buNone/>
              <a:defRPr sz="1304">
                <a:solidFill>
                  <a:schemeClr val="tx1">
                    <a:tint val="75000"/>
                  </a:schemeClr>
                </a:solidFill>
              </a:defRPr>
            </a:lvl4pPr>
            <a:lvl5pPr marL="1490236" indent="0">
              <a:buNone/>
              <a:defRPr sz="1304">
                <a:solidFill>
                  <a:schemeClr val="tx1">
                    <a:tint val="75000"/>
                  </a:schemeClr>
                </a:solidFill>
              </a:defRPr>
            </a:lvl5pPr>
            <a:lvl6pPr marL="1862795" indent="0">
              <a:buNone/>
              <a:defRPr sz="1304">
                <a:solidFill>
                  <a:schemeClr val="tx1">
                    <a:tint val="75000"/>
                  </a:schemeClr>
                </a:solidFill>
              </a:defRPr>
            </a:lvl6pPr>
            <a:lvl7pPr marL="2235354" indent="0">
              <a:buNone/>
              <a:defRPr sz="1304">
                <a:solidFill>
                  <a:schemeClr val="tx1">
                    <a:tint val="75000"/>
                  </a:schemeClr>
                </a:solidFill>
              </a:defRPr>
            </a:lvl7pPr>
            <a:lvl8pPr marL="2607912" indent="0">
              <a:buNone/>
              <a:defRPr sz="1304">
                <a:solidFill>
                  <a:schemeClr val="tx1">
                    <a:tint val="75000"/>
                  </a:schemeClr>
                </a:solidFill>
              </a:defRPr>
            </a:lvl8pPr>
            <a:lvl9pPr marL="2980471" indent="0">
              <a:buNone/>
              <a:defRPr sz="13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4AACEB-236A-5CB3-CDBB-7A322F70FBEA}"/>
              </a:ext>
            </a:extLst>
          </p:cNvPr>
          <p:cNvSpPr>
            <a:spLocks noGrp="1"/>
          </p:cNvSpPr>
          <p:nvPr>
            <p:ph type="dt" sz="half" idx="10"/>
          </p:nvPr>
        </p:nvSpPr>
        <p:spPr/>
        <p:txBody>
          <a:bodyPr/>
          <a:lstStyle/>
          <a:p>
            <a:fld id="{B99BB811-779F-47EF-A014-1F317DAB2146}" type="datetimeFigureOut">
              <a:rPr lang="en-US" smtClean="0"/>
              <a:t>4/25/2025</a:t>
            </a:fld>
            <a:endParaRPr lang="en-US"/>
          </a:p>
        </p:txBody>
      </p:sp>
      <p:sp>
        <p:nvSpPr>
          <p:cNvPr id="5" name="Footer Placeholder 4">
            <a:extLst>
              <a:ext uri="{FF2B5EF4-FFF2-40B4-BE49-F238E27FC236}">
                <a16:creationId xmlns:a16="http://schemas.microsoft.com/office/drawing/2014/main" id="{D533C4B5-EC0D-AE97-4892-DF862DF94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4768-B9E3-FBF8-834B-1C51F24B7228}"/>
              </a:ext>
            </a:extLst>
          </p:cNvPr>
          <p:cNvSpPr>
            <a:spLocks noGrp="1"/>
          </p:cNvSpPr>
          <p:nvPr>
            <p:ph type="sldNum" sz="quarter" idx="12"/>
          </p:nvPr>
        </p:nvSpPr>
        <p:spPr/>
        <p:txBody>
          <a:bodyPr/>
          <a:lstStyle/>
          <a:p>
            <a:fld id="{BF1CD0DE-3516-4097-915F-9214B8525084}" type="slidenum">
              <a:rPr lang="en-US" smtClean="0"/>
              <a:t>‹#›</a:t>
            </a:fld>
            <a:endParaRPr lang="en-US"/>
          </a:p>
        </p:txBody>
      </p:sp>
    </p:spTree>
    <p:extLst>
      <p:ext uri="{BB962C8B-B14F-4D97-AF65-F5344CB8AC3E}">
        <p14:creationId xmlns:p14="http://schemas.microsoft.com/office/powerpoint/2010/main" val="215997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459E-497F-D43E-8A64-FFF7F76C1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446072-EB13-6991-F3C3-C83FAEFF47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81AA4-1E7E-EB59-6102-8A9931CB04DD}"/>
              </a:ext>
            </a:extLst>
          </p:cNvPr>
          <p:cNvSpPr>
            <a:spLocks noGrp="1"/>
          </p:cNvSpPr>
          <p:nvPr>
            <p:ph type="dt" sz="half" idx="10"/>
          </p:nvPr>
        </p:nvSpPr>
        <p:spPr/>
        <p:txBody>
          <a:bodyPr/>
          <a:lstStyle/>
          <a:p>
            <a:fld id="{FE508397-6429-4E7A-8D2E-64EA984C6949}" type="datetimeFigureOut">
              <a:rPr lang="en-US" smtClean="0"/>
              <a:t>4/25/2025</a:t>
            </a:fld>
            <a:endParaRPr lang="en-US"/>
          </a:p>
        </p:txBody>
      </p:sp>
      <p:sp>
        <p:nvSpPr>
          <p:cNvPr id="5" name="Footer Placeholder 4">
            <a:extLst>
              <a:ext uri="{FF2B5EF4-FFF2-40B4-BE49-F238E27FC236}">
                <a16:creationId xmlns:a16="http://schemas.microsoft.com/office/drawing/2014/main" id="{30C5A6DB-F553-24F5-4530-CBC3E58D5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5D377-B339-2E59-44AC-240F80D3A458}"/>
              </a:ext>
            </a:extLst>
          </p:cNvPr>
          <p:cNvSpPr>
            <a:spLocks noGrp="1"/>
          </p:cNvSpPr>
          <p:nvPr>
            <p:ph type="sldNum" sz="quarter" idx="12"/>
          </p:nvPr>
        </p:nvSpPr>
        <p:spPr/>
        <p:txBody>
          <a:bodyPr/>
          <a:lstStyle/>
          <a:p>
            <a:fld id="{AB8404D0-50B9-46BB-99FF-4AF6E12FC979}" type="slidenum">
              <a:rPr lang="en-US" smtClean="0"/>
              <a:t>‹#›</a:t>
            </a:fld>
            <a:endParaRPr lang="en-US"/>
          </a:p>
        </p:txBody>
      </p:sp>
    </p:spTree>
    <p:extLst>
      <p:ext uri="{BB962C8B-B14F-4D97-AF65-F5344CB8AC3E}">
        <p14:creationId xmlns:p14="http://schemas.microsoft.com/office/powerpoint/2010/main" val="37479664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s Only">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7A44A55-E78C-4A8B-2013-2C13426A7553}"/>
              </a:ext>
            </a:extLst>
          </p:cNvPr>
          <p:cNvSpPr txBox="1"/>
          <p:nvPr userDrawn="1"/>
        </p:nvSpPr>
        <p:spPr>
          <a:xfrm>
            <a:off x="584200" y="6473666"/>
            <a:ext cx="1362361" cy="87716"/>
          </a:xfrm>
          <a:prstGeom prst="rect">
            <a:avLst/>
          </a:prstGeom>
          <a:noFill/>
        </p:spPr>
        <p:txBody>
          <a:bodyPr wrap="none" lIns="0" tIns="0" rIns="0" bIns="0" rtlCol="0">
            <a:spAutoFit/>
          </a:bodyPr>
          <a:lstStyle/>
          <a:p>
            <a:pPr marL="0" marR="0" lvl="0" indent="0" defTabSz="745118" rtl="0" eaLnBrk="1" fontAlgn="auto" latinLnBrk="0" hangingPunct="1">
              <a:lnSpc>
                <a:spcPct val="100000"/>
              </a:lnSpc>
              <a:spcBef>
                <a:spcPts val="0"/>
              </a:spcBef>
              <a:spcAft>
                <a:spcPts val="0"/>
              </a:spcAft>
              <a:buClrTx/>
              <a:buSzTx/>
              <a:buFontTx/>
              <a:buNone/>
              <a:tabLst/>
              <a:defRPr/>
            </a:pPr>
            <a:r>
              <a:rPr kumimoji="0" lang="en-US" sz="570" b="0" i="0" u="none" strike="noStrike" kern="1200" cap="none" spc="163" normalizeH="0" baseline="0" noProof="0">
                <a:ln>
                  <a:noFill/>
                </a:ln>
                <a:solidFill>
                  <a:schemeClr val="bg1">
                    <a:lumMod val="85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4" name="Text Placeholder 6">
            <a:extLst>
              <a:ext uri="{FF2B5EF4-FFF2-40B4-BE49-F238E27FC236}">
                <a16:creationId xmlns:a16="http://schemas.microsoft.com/office/drawing/2014/main" id="{7211FB4D-E887-CDEE-F2A3-B39CEA1C5B93}"/>
              </a:ext>
            </a:extLst>
          </p:cNvPr>
          <p:cNvSpPr>
            <a:spLocks noGrp="1"/>
          </p:cNvSpPr>
          <p:nvPr>
            <p:ph type="body" sz="quarter" idx="11" hasCustomPrompt="1"/>
          </p:nvPr>
        </p:nvSpPr>
        <p:spPr>
          <a:xfrm>
            <a:off x="590868" y="909604"/>
            <a:ext cx="11018520" cy="150490"/>
          </a:xfrm>
        </p:spPr>
        <p:txBody>
          <a:bodyPr/>
          <a:lstStyle>
            <a:lvl1pPr marL="0" indent="0">
              <a:buNone/>
              <a:defRPr lang="en-US" sz="978" b="0" i="0" kern="1200" cap="none" spc="-41" baseline="0" dirty="0" smtClean="0">
                <a:ln w="3175">
                  <a:noFill/>
                </a:ln>
                <a:solidFill>
                  <a:schemeClr val="tx2">
                    <a:lumMod val="50000"/>
                    <a:lumOff val="50000"/>
                  </a:schemeClr>
                </a:solidFill>
                <a:effectLst/>
                <a:latin typeface="Segoe UI" panose="020B0502040204020203" pitchFamily="34" charset="0"/>
                <a:ea typeface="+mn-ea"/>
                <a:cs typeface="Segoe UI" pitchFamily="34" charset="0"/>
              </a:defRPr>
            </a:lvl1pPr>
            <a:lvl2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2pPr>
            <a:lvl3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3pPr>
            <a:lvl4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4pPr>
            <a:lvl5pPr>
              <a:defRPr lang="en-US" sz="1630" b="0" kern="1200" cap="none" spc="-41" baseline="0" dirty="0">
                <a:ln w="3175">
                  <a:noFill/>
                </a:ln>
                <a:solidFill>
                  <a:schemeClr val="tx1">
                    <a:lumMod val="50000"/>
                    <a:lumOff val="50000"/>
                  </a:schemeClr>
                </a:solidFill>
                <a:effectLst/>
                <a:latin typeface="+mn-lt"/>
                <a:ea typeface="+mn-ea"/>
                <a:cs typeface="Segoe UI" pitchFamily="34" charset="0"/>
              </a:defRPr>
            </a:lvl5pPr>
          </a:lstStyle>
          <a:p>
            <a:pPr lvl="0"/>
            <a:r>
              <a:rPr lang="en-US"/>
              <a:t>Click to edit Subtitle</a:t>
            </a:r>
          </a:p>
        </p:txBody>
      </p:sp>
    </p:spTree>
    <p:extLst>
      <p:ext uri="{BB962C8B-B14F-4D97-AF65-F5344CB8AC3E}">
        <p14:creationId xmlns:p14="http://schemas.microsoft.com/office/powerpoint/2010/main" val="306684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459105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1"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1"/>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3517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3441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9192881"/>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8505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74965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7736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8190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754440"/>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77907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79413"/>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121055"/>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89985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060699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29051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713831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6"/>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25188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172874"/>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9493642"/>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38847"/>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3685593"/>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605852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7"/>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2370027"/>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247990"/>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19628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1108018"/>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6876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2"/>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78138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90125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60806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7"/>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08692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08777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21087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440979"/>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64"/>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2"/>
            <a:ext cx="6667500" cy="422423"/>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353931"/>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2667208"/>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62625484"/>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24941395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556143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69862244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3" y="334"/>
            <a:ext cx="12190815" cy="6857333"/>
          </a:xfrm>
          <a:prstGeom prst="rect">
            <a:avLst/>
          </a:prstGeom>
        </p:spPr>
      </p:pic>
      <p:sp>
        <p:nvSpPr>
          <p:cNvPr id="2" name="Title 1"/>
          <p:cNvSpPr>
            <a:spLocks noGrp="1"/>
          </p:cNvSpPr>
          <p:nvPr>
            <p:ph type="title" hasCustomPrompt="1"/>
          </p:nvPr>
        </p:nvSpPr>
        <p:spPr>
          <a:xfrm>
            <a:off x="585216" y="2977824"/>
            <a:ext cx="62179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53084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39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593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311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49567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9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4982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4111841"/>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5" y="0"/>
            <a:ext cx="4488237" cy="6858000"/>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2532"/>
          </a:xfrm>
        </p:spPr>
        <p:txBody>
          <a:bodyPr lIns="0" tIns="0" rIns="0" bIns="0"/>
          <a:lstStyle>
            <a:lvl1pPr marL="0" indent="0">
              <a:lnSpc>
                <a:spcPts val="1765"/>
              </a:lnSpc>
              <a:spcBef>
                <a:spcPts val="0"/>
              </a:spcBef>
              <a:buNone/>
              <a:defRPr sz="1371" b="0" spc="0">
                <a:solidFill>
                  <a:schemeClr val="accent3"/>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61959"/>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39"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50851971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419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622170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4" y="585789"/>
            <a:ext cx="1113236" cy="292608"/>
          </a:xfrm>
          <a:prstGeom prst="rect">
            <a:avLst/>
          </a:prstGeom>
        </p:spPr>
      </p:pic>
    </p:spTree>
    <p:extLst>
      <p:ext uri="{BB962C8B-B14F-4D97-AF65-F5344CB8AC3E}">
        <p14:creationId xmlns:p14="http://schemas.microsoft.com/office/powerpoint/2010/main" val="428334592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8"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8"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51098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8" y="585789"/>
            <a:ext cx="1113236" cy="292608"/>
          </a:xfrm>
          <a:prstGeom prst="rect">
            <a:avLst/>
          </a:prstGeom>
        </p:spPr>
      </p:pic>
    </p:spTree>
    <p:extLst>
      <p:ext uri="{BB962C8B-B14F-4D97-AF65-F5344CB8AC3E}">
        <p14:creationId xmlns:p14="http://schemas.microsoft.com/office/powerpoint/2010/main" val="8237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11"/>
            <a:ext cx="9144000" cy="501565"/>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7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29466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4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81962363"/>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2"/>
            <a:ext cx="8968487" cy="451460"/>
          </a:xfrm>
        </p:spPr>
        <p:txBody>
          <a:bodyPr/>
          <a:lstStyle/>
          <a:p>
            <a:r>
              <a:rPr lang="en-US"/>
              <a:t>Click to edit Master title style</a:t>
            </a:r>
          </a:p>
        </p:txBody>
      </p:sp>
      <p:sp>
        <p:nvSpPr>
          <p:cNvPr id="4" name="Text Placeholder 3"/>
          <p:cNvSpPr>
            <a:spLocks noGrp="1"/>
          </p:cNvSpPr>
          <p:nvPr>
            <p:ph type="body" sz="quarter" idx="10"/>
          </p:nvPr>
        </p:nvSpPr>
        <p:spPr>
          <a:xfrm>
            <a:off x="1612974" y="1434371"/>
            <a:ext cx="8968487" cy="1314456"/>
          </a:xfrm>
        </p:spPr>
        <p:txBody>
          <a:bodyPr wrap="square">
            <a:spAutoFit/>
          </a:bodyPr>
          <a:lstStyle>
            <a:lvl1pPr marL="0" indent="0">
              <a:buNone/>
              <a:defRPr/>
            </a:lvl1pPr>
            <a:lvl2pPr marL="186225" indent="0">
              <a:buNone/>
              <a:defRPr/>
            </a:lvl2pPr>
            <a:lvl3pPr marL="372450" indent="0">
              <a:buNone/>
              <a:defRPr/>
            </a:lvl3pPr>
            <a:lvl4pPr marL="558675" indent="0">
              <a:buNone/>
              <a:defRPr/>
            </a:lvl4pPr>
            <a:lvl5pPr marL="74490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5482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6566747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4937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43157" indent="-124150">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2"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2"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58675" indent="-111218">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5205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1" cy="451460"/>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956796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9" y="2390775"/>
            <a:ext cx="2658624" cy="1434786"/>
          </a:xfrm>
        </p:spPr>
        <p:txBody>
          <a:bodyPr wrap="square">
            <a:spAutoFit/>
          </a:bodyPr>
          <a:lstStyle>
            <a:lvl1pPr marL="143549" indent="-143549">
              <a:defRPr lang="en-US" sz="1629" dirty="0"/>
            </a:lvl1pPr>
            <a:lvl2pPr marL="262526" indent="-122857">
              <a:defRPr lang="en-US" sz="1467" dirty="0"/>
            </a:lvl2pPr>
            <a:lvl3pPr marL="380209" indent="-112511">
              <a:defRPr lang="en-US" dirty="0"/>
            </a:lvl3pPr>
            <a:lvl4pPr marL="484962" indent="-104752">
              <a:defRPr lang="en-US" dirty="0"/>
            </a:lvl4pPr>
            <a:lvl5pPr marL="596179" indent="-995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6"/>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861912"/>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7"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266323"/>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4"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4"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530888"/>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2"/>
            <a:ext cx="8968487" cy="451460"/>
          </a:xfrm>
        </p:spPr>
        <p:txBody>
          <a:bodyPr/>
          <a:lstStyle/>
          <a:p>
            <a:r>
              <a:rPr lang="en-US"/>
              <a:t>Click to edit Master title style</a:t>
            </a:r>
          </a:p>
        </p:txBody>
      </p:sp>
    </p:spTree>
    <p:extLst>
      <p:ext uri="{BB962C8B-B14F-4D97-AF65-F5344CB8AC3E}">
        <p14:creationId xmlns:p14="http://schemas.microsoft.com/office/powerpoint/2010/main" val="35252974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038259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1"/>
            <a:ext cx="5508419" cy="314155"/>
          </a:xfrm>
        </p:spPr>
        <p:txBody>
          <a:bodyPr tIns="64008"/>
          <a:lstStyle>
            <a:lvl1pPr>
              <a:defRPr sz="162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9145531"/>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282"/>
            <a:ext cx="3147213" cy="90291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1" y="3535542"/>
            <a:ext cx="3147213" cy="275804"/>
          </a:xfrm>
        </p:spPr>
        <p:txBody>
          <a:bodyPr/>
          <a:lstStyle>
            <a:lvl1pPr marL="0" indent="0">
              <a:buNone/>
              <a:defRPr sz="1792">
                <a:latin typeface="+mn-lt"/>
              </a:defRPr>
            </a:lvl1pPr>
            <a:lvl2pPr marL="186225" indent="0">
              <a:buNone/>
              <a:defRPr/>
            </a:lvl2pPr>
            <a:lvl3pPr marL="372450" indent="0">
              <a:buNone/>
              <a:defRPr/>
            </a:lvl3pPr>
            <a:lvl4pPr marL="539277" indent="0">
              <a:buNone/>
              <a:defRPr/>
            </a:lvl4pPr>
            <a:lvl5pPr marL="69705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3160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955"/>
            <a:ext cx="3139547" cy="90291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793723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242"/>
          </a:xfrm>
        </p:spPr>
        <p:txBody>
          <a:bodyPr anchor="t"/>
          <a:lstStyle>
            <a:lvl1pPr>
              <a:defRPr sz="2281"/>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706527"/>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3"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536413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23085502"/>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5" y="0"/>
            <a:ext cx="4010289"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3" y="-203944"/>
            <a:ext cx="328169" cy="250720"/>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76388305"/>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6" y="5487398"/>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1"/>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2890029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8" y="917557"/>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99708298"/>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6"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9" y="2025650"/>
            <a:ext cx="4371891"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1"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6" y="2025650"/>
            <a:ext cx="4371891"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55405685"/>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7"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2"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9"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1"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3871172"/>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1"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7"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10"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10" y="2025651"/>
            <a:ext cx="2532887"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7"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1"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6" y="2025651"/>
            <a:ext cx="2532887"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47676175"/>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3" y="5334001"/>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1"/>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1"/>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3302458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2"/>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6"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10"/>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6"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70" y="2286000"/>
            <a:ext cx="3277056"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5603343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446635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1"/>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6"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1"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7"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4105335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1017"/>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97489645"/>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1"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14088427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2"/>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4"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4"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1683269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46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7" y="2309814"/>
            <a:ext cx="5190066" cy="351121"/>
          </a:xfrm>
        </p:spPr>
        <p:txBody>
          <a:bodyPr anchor="t"/>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880841"/>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8" y="3201683"/>
            <a:ext cx="3182027" cy="45146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2" y="3251854"/>
            <a:ext cx="4608681" cy="351121"/>
          </a:xfrm>
        </p:spPr>
        <p:txBody>
          <a:bodyPr anchor="ctr"/>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679980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70"/>
            <a:ext cx="8968487" cy="451460"/>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2"/>
            <a:ext cx="8968487"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314" indent="0">
              <a:buNone/>
              <a:tabLst>
                <a:tab pos="280631" algn="l"/>
              </a:tabLst>
              <a:defRPr sz="1955">
                <a:solidFill>
                  <a:schemeClr val="tx1"/>
                </a:solidFill>
                <a:latin typeface="Consolas" panose="020B0609020204030204" pitchFamily="49" charset="0"/>
                <a:cs typeface="Consolas" panose="020B0609020204030204" pitchFamily="49" charset="0"/>
              </a:defRPr>
            </a:lvl2pPr>
            <a:lvl3pPr marL="476241" indent="0">
              <a:buNone/>
              <a:tabLst>
                <a:tab pos="464270" algn="l"/>
              </a:tabLst>
              <a:defRPr sz="1955">
                <a:solidFill>
                  <a:schemeClr val="tx1"/>
                </a:solidFill>
                <a:latin typeface="Consolas" panose="020B0609020204030204" pitchFamily="49" charset="0"/>
                <a:cs typeface="Consolas" panose="020B0609020204030204" pitchFamily="49" charset="0"/>
              </a:defRPr>
            </a:lvl3pPr>
            <a:lvl4pPr marL="663570" indent="0">
              <a:buNone/>
              <a:tabLst>
                <a:tab pos="651788" algn="l"/>
              </a:tabLst>
              <a:defRPr sz="1955">
                <a:solidFill>
                  <a:schemeClr val="tx1"/>
                </a:solidFill>
                <a:latin typeface="Consolas" panose="020B0609020204030204" pitchFamily="49" charset="0"/>
                <a:cs typeface="Consolas" panose="020B0609020204030204" pitchFamily="49" charset="0"/>
              </a:defRPr>
            </a:lvl4pPr>
            <a:lvl5pPr marL="856177" indent="0">
              <a:buNone/>
              <a:tabLst>
                <a:tab pos="838013" algn="l"/>
              </a:tabLst>
              <a:defRPr sz="195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89624134"/>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4" y="1230682"/>
            <a:ext cx="8968487"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349122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038836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224582"/>
            <a:ext cx="8970362" cy="401228"/>
          </a:xfrm>
        </p:spPr>
        <p:txBody>
          <a:bodyPr/>
          <a:lstStyle>
            <a:lvl1pPr>
              <a:defRPr sz="2607">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0"/>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66051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6"/>
            <a:ext cx="8970362"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3224949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5" y="457202"/>
            <a:ext cx="4040887" cy="401228"/>
          </a:xfrm>
        </p:spPr>
        <p:txBody>
          <a:bodyPr/>
          <a:lstStyle>
            <a:lvl1pPr>
              <a:defRPr sz="2607">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6" y="1338141"/>
            <a:ext cx="360101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4"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8"/>
            <a:ext cx="4792750" cy="300889"/>
          </a:xfrm>
        </p:spPr>
        <p:txBody>
          <a:bodyPr/>
          <a:lstStyle>
            <a:lvl1pPr marL="0" indent="0">
              <a:buNone/>
              <a:tabLst/>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182455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01228"/>
          </a:xfrm>
        </p:spPr>
        <p:txBody>
          <a:bodyPr/>
          <a:lstStyle>
            <a:lvl1pPr>
              <a:defRPr sz="2607">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3"/>
            <a:ext cx="5819774" cy="300889"/>
          </a:xfrm>
        </p:spPr>
        <p:txBody>
          <a:bodyPr/>
          <a:lstStyle>
            <a:lvl1pPr marL="0" indent="0">
              <a:buNone/>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1" y="1336677"/>
            <a:ext cx="403383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8913440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26"/>
            <a:ext cx="62179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1315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26"/>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0175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10"/>
            <a:ext cx="66751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36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10"/>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347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353686"/>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234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210"/>
            <a:ext cx="4482124" cy="8782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475" eaLnBrk="0" hangingPunct="0"/>
            <a:r>
              <a:rPr lang="en-US" sz="571">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4751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2" y="457202"/>
            <a:ext cx="8974407" cy="451460"/>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6" cy="1805648"/>
          </a:xfrm>
        </p:spPr>
        <p:txBody>
          <a:bodyPr wrap="square">
            <a:spAutoFit/>
          </a:bodyPr>
          <a:lstStyle>
            <a:lvl1pPr>
              <a:defRPr sz="2933">
                <a:latin typeface="+mn-lt"/>
              </a:defRPr>
            </a:lvl1pPr>
            <a:lvl2pPr>
              <a:defRPr sz="2281">
                <a:latin typeface="+mn-lt"/>
              </a:defRPr>
            </a:lvl2pPr>
            <a:lvl3pPr>
              <a:defRPr sz="1955">
                <a:latin typeface="+mn-lt"/>
              </a:defRPr>
            </a:lvl3pPr>
            <a:lvl4pPr>
              <a:defRPr sz="1629">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4" spc="-4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2343894"/>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46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09166"/>
          </a:xfrm>
          <a:prstGeom prst="rect">
            <a:avLst/>
          </a:prstGeom>
        </p:spPr>
        <p:txBody>
          <a:bodyPr lIns="0" tIns="91440" rIns="0" bIns="91440"/>
          <a:lstStyle>
            <a:lvl1pPr marL="144842" indent="-144842">
              <a:lnSpc>
                <a:spcPct val="100000"/>
              </a:lnSpc>
              <a:spcBef>
                <a:spcPts val="325"/>
              </a:spcBef>
              <a:spcAft>
                <a:spcPts val="325"/>
              </a:spcAft>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b="0" i="0">
                <a:latin typeface="Segoe UI Variable Display Semilight" pitchFamily="2"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b="0" i="0">
                <a:latin typeface="Segoe UI Variable Display Semilight" pitchFamily="2"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b="0" i="0">
                <a:latin typeface="Segoe UI Variable Display Semilight" pitchFamily="2"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0"/>
            <a:ext cx="11108084" cy="335028"/>
          </a:xfrm>
          <a:prstGeom prst="rect">
            <a:avLst/>
          </a:prstGeom>
        </p:spPr>
        <p:txBody>
          <a:bodyPr lIns="0" tIns="91440" rIns="0" bIns="91440"/>
          <a:lstStyle>
            <a:lvl1pPr marL="0" indent="0">
              <a:lnSpc>
                <a:spcPct val="100000"/>
              </a:lnSpc>
              <a:spcBef>
                <a:spcPts val="325"/>
              </a:spcBef>
              <a:spcAft>
                <a:spcPts val="325"/>
              </a:spcAft>
              <a:buNone/>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a:latin typeface="Segoe UI Semilight" panose="020B0402040204020203" pitchFamily="34"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a:latin typeface="Segoe UI Semilight" panose="020B0402040204020203" pitchFamily="34"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a:latin typeface="Segoe UI Semilight" panose="020B0402040204020203" pitchFamily="34"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22"/>
            <a:ext cx="11109960" cy="175655"/>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94421986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35390898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2"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2" y="3962402"/>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33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1851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6551896"/>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581270"/>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755869"/>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8411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628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73899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72702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5352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191612"/>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28399"/>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6648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502880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006893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3517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7"/>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790225"/>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617159"/>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39733"/>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978912"/>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1710702"/>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9"/>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070900"/>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028383"/>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731026"/>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081400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657040"/>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80920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171468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3797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936550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8"/>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368121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12463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3326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24956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5865"/>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3"/>
            <a:ext cx="6667500" cy="422423"/>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81735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66820742"/>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691335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357805162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238249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63858274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4" y="335"/>
            <a:ext cx="12190815" cy="6857333"/>
          </a:xfrm>
          <a:prstGeom prst="rect">
            <a:avLst/>
          </a:prstGeom>
        </p:spPr>
      </p:pic>
      <p:sp>
        <p:nvSpPr>
          <p:cNvPr id="2" name="Title 1"/>
          <p:cNvSpPr>
            <a:spLocks noGrp="1"/>
          </p:cNvSpPr>
          <p:nvPr>
            <p:ph type="title" hasCustomPrompt="1"/>
          </p:nvPr>
        </p:nvSpPr>
        <p:spPr>
          <a:xfrm>
            <a:off x="585216" y="2977825"/>
            <a:ext cx="62179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822958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1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016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24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61700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874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91500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243000"/>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6" y="0"/>
            <a:ext cx="4488237" cy="6858000"/>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88"/>
            <a:ext cx="11306469" cy="442532"/>
          </a:xfrm>
        </p:spPr>
        <p:txBody>
          <a:bodyPr lIns="0" tIns="0" rIns="0" bIns="0"/>
          <a:lstStyle>
            <a:lvl1pPr marL="0" indent="0">
              <a:lnSpc>
                <a:spcPts val="1765"/>
              </a:lnSpc>
              <a:spcBef>
                <a:spcPts val="0"/>
              </a:spcBef>
              <a:buNone/>
              <a:defRPr sz="1370" b="0" spc="0">
                <a:solidFill>
                  <a:schemeClr val="accent3"/>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8"/>
            <a:ext cx="11306469" cy="361959"/>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40"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359731256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1434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09171061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530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90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081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349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247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38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06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632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0516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3503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7751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938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85918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40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681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861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9813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3667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6591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9554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9373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6599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6364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0005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193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590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7094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4734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28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9042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7946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310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74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7842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998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98157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63819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4985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29854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534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5050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725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6626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15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272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2753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140411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86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642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27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820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137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935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477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36182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594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42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644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47878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1225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447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4439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441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88472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18229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4682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73893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421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60173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797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9659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01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2903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927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026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2292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859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464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20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6943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3329219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3056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2471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0830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0949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04455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107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703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576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46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321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1694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27590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23543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0081487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2.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image" Target="../media/image2.svg"/><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image" Target="../media/image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theme" Target="../theme/theme3.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50" Type="http://schemas.openxmlformats.org/officeDocument/2006/relationships/slideLayout" Target="../slideLayouts/slideLayout198.xml"/><Relationship Id="rId55" Type="http://schemas.openxmlformats.org/officeDocument/2006/relationships/image" Target="../media/image1.png"/><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3" Type="http://schemas.openxmlformats.org/officeDocument/2006/relationships/slideLayout" Target="../slideLayouts/slideLayout201.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52" Type="http://schemas.openxmlformats.org/officeDocument/2006/relationships/slideLayout" Target="../slideLayouts/slideLayout200.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56" Type="http://schemas.openxmlformats.org/officeDocument/2006/relationships/image" Target="../media/image2.svg"/><Relationship Id="rId8" Type="http://schemas.openxmlformats.org/officeDocument/2006/relationships/slideLayout" Target="../slideLayouts/slideLayout156.xml"/><Relationship Id="rId51" Type="http://schemas.openxmlformats.org/officeDocument/2006/relationships/slideLayout" Target="../slideLayouts/slideLayout199.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54" Type="http://schemas.openxmlformats.org/officeDocument/2006/relationships/theme" Target="../theme/theme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image" Target="../media/image2.svg"/><Relationship Id="rId5" Type="http://schemas.openxmlformats.org/officeDocument/2006/relationships/slideLayout" Target="../slideLayouts/slideLayout206.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image" Target="../media/image1.png"/><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8" Type="http://schemas.openxmlformats.org/officeDocument/2006/relationships/slideLayout" Target="../slideLayouts/slideLayout209.xml"/><Relationship Id="rId51" Type="http://schemas.openxmlformats.org/officeDocument/2006/relationships/theme" Target="../theme/theme5.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image" Target="../media/image38.png"/><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image" Target="../media/image1.png"/><Relationship Id="rId5" Type="http://schemas.openxmlformats.org/officeDocument/2006/relationships/slideLayout" Target="../slideLayouts/slideLayout25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theme" Target="../theme/theme6.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image" Target="../media/image2.svg"/><Relationship Id="rId1" Type="http://schemas.openxmlformats.org/officeDocument/2006/relationships/slideLayout" Target="../slideLayouts/slideLayout252.xml"/><Relationship Id="rId6" Type="http://schemas.openxmlformats.org/officeDocument/2006/relationships/slideLayout" Target="../slideLayouts/slideLayout257.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slideLayout" Target="../slideLayouts/slideLayout341.xml"/><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42" Type="http://schemas.openxmlformats.org/officeDocument/2006/relationships/slideLayout" Target="../slideLayouts/slideLayout344.xml"/><Relationship Id="rId47" Type="http://schemas.openxmlformats.org/officeDocument/2006/relationships/slideLayout" Target="../slideLayouts/slideLayout349.xml"/><Relationship Id="rId50" Type="http://schemas.openxmlformats.org/officeDocument/2006/relationships/slideLayout" Target="../slideLayouts/slideLayout352.xml"/><Relationship Id="rId7" Type="http://schemas.openxmlformats.org/officeDocument/2006/relationships/slideLayout" Target="../slideLayouts/slideLayout309.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9" Type="http://schemas.openxmlformats.org/officeDocument/2006/relationships/slideLayout" Target="../slideLayouts/slideLayout331.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53" Type="http://schemas.openxmlformats.org/officeDocument/2006/relationships/image" Target="../media/image2.svg"/><Relationship Id="rId5" Type="http://schemas.openxmlformats.org/officeDocument/2006/relationships/slideLayout" Target="../slideLayouts/slideLayout307.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52" Type="http://schemas.openxmlformats.org/officeDocument/2006/relationships/image" Target="../media/image1.png"/><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43" Type="http://schemas.openxmlformats.org/officeDocument/2006/relationships/slideLayout" Target="../slideLayouts/slideLayout345.xml"/><Relationship Id="rId48" Type="http://schemas.openxmlformats.org/officeDocument/2006/relationships/slideLayout" Target="../slideLayouts/slideLayout350.xml"/><Relationship Id="rId8" Type="http://schemas.openxmlformats.org/officeDocument/2006/relationships/slideLayout" Target="../slideLayouts/slideLayout310.xml"/><Relationship Id="rId51" Type="http://schemas.openxmlformats.org/officeDocument/2006/relationships/theme" Target="../theme/theme7.xml"/><Relationship Id="rId3" Type="http://schemas.openxmlformats.org/officeDocument/2006/relationships/slideLayout" Target="../slideLayouts/slideLayout305.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46" Type="http://schemas.openxmlformats.org/officeDocument/2006/relationships/slideLayout" Target="../slideLayouts/slideLayout348.xml"/><Relationship Id="rId20" Type="http://schemas.openxmlformats.org/officeDocument/2006/relationships/slideLayout" Target="../slideLayouts/slideLayout322.xml"/><Relationship Id="rId41" Type="http://schemas.openxmlformats.org/officeDocument/2006/relationships/slideLayout" Target="../slideLayouts/slideLayout343.xml"/><Relationship Id="rId54" Type="http://schemas.openxmlformats.org/officeDocument/2006/relationships/image" Target="../media/image38.png"/><Relationship Id="rId1" Type="http://schemas.openxmlformats.org/officeDocument/2006/relationships/slideLayout" Target="../slideLayouts/slideLayout303.xml"/><Relationship Id="rId6" Type="http://schemas.openxmlformats.org/officeDocument/2006/relationships/slideLayout" Target="../slideLayouts/slideLayout308.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49" Type="http://schemas.openxmlformats.org/officeDocument/2006/relationships/slideLayout" Target="../slideLayouts/slideLayout35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9" Type="http://schemas.openxmlformats.org/officeDocument/2006/relationships/slideLayout" Target="../slideLayouts/slideLayout391.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42" Type="http://schemas.openxmlformats.org/officeDocument/2006/relationships/slideLayout" Target="../slideLayouts/slideLayout394.xml"/><Relationship Id="rId47" Type="http://schemas.openxmlformats.org/officeDocument/2006/relationships/slideLayout" Target="../slideLayouts/slideLayout399.xml"/><Relationship Id="rId50" Type="http://schemas.openxmlformats.org/officeDocument/2006/relationships/image" Target="../media/image1.png"/><Relationship Id="rId7" Type="http://schemas.openxmlformats.org/officeDocument/2006/relationships/slideLayout" Target="../slideLayouts/slideLayout359.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9" Type="http://schemas.openxmlformats.org/officeDocument/2006/relationships/slideLayout" Target="../slideLayouts/slideLayout381.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37" Type="http://schemas.openxmlformats.org/officeDocument/2006/relationships/slideLayout" Target="../slideLayouts/slideLayout389.xml"/><Relationship Id="rId40" Type="http://schemas.openxmlformats.org/officeDocument/2006/relationships/slideLayout" Target="../slideLayouts/slideLayout392.xml"/><Relationship Id="rId45" Type="http://schemas.openxmlformats.org/officeDocument/2006/relationships/slideLayout" Target="../slideLayouts/slideLayout397.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slideLayout" Target="../slideLayouts/slideLayout388.xml"/><Relationship Id="rId49" Type="http://schemas.openxmlformats.org/officeDocument/2006/relationships/theme" Target="../theme/theme8.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4" Type="http://schemas.openxmlformats.org/officeDocument/2006/relationships/slideLayout" Target="../slideLayouts/slideLayout396.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 Id="rId43" Type="http://schemas.openxmlformats.org/officeDocument/2006/relationships/slideLayout" Target="../slideLayouts/slideLayout395.xml"/><Relationship Id="rId48" Type="http://schemas.openxmlformats.org/officeDocument/2006/relationships/slideLayout" Target="../slideLayouts/slideLayout400.xml"/><Relationship Id="rId8" Type="http://schemas.openxmlformats.org/officeDocument/2006/relationships/slideLayout" Target="../slideLayouts/slideLayout360.xml"/><Relationship Id="rId51" Type="http://schemas.openxmlformats.org/officeDocument/2006/relationships/image" Target="../media/image2.svg"/><Relationship Id="rId3" Type="http://schemas.openxmlformats.org/officeDocument/2006/relationships/slideLayout" Target="../slideLayouts/slideLayout355.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38" Type="http://schemas.openxmlformats.org/officeDocument/2006/relationships/slideLayout" Target="../slideLayouts/slideLayout390.xml"/><Relationship Id="rId46" Type="http://schemas.openxmlformats.org/officeDocument/2006/relationships/slideLayout" Target="../slideLayouts/slideLayout398.xml"/><Relationship Id="rId20" Type="http://schemas.openxmlformats.org/officeDocument/2006/relationships/slideLayout" Target="../slideLayouts/slideLayout372.xml"/><Relationship Id="rId41" Type="http://schemas.openxmlformats.org/officeDocument/2006/relationships/slideLayout" Target="../slideLayouts/slideLayout393.xml"/><Relationship Id="rId1" Type="http://schemas.openxmlformats.org/officeDocument/2006/relationships/slideLayout" Target="../slideLayouts/slideLayout353.xml"/><Relationship Id="rId6" Type="http://schemas.openxmlformats.org/officeDocument/2006/relationships/slideLayout" Target="../slideLayouts/slideLayout35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13.xml"/><Relationship Id="rId18" Type="http://schemas.openxmlformats.org/officeDocument/2006/relationships/slideLayout" Target="../slideLayouts/slideLayout418.xml"/><Relationship Id="rId26" Type="http://schemas.openxmlformats.org/officeDocument/2006/relationships/slideLayout" Target="../slideLayouts/slideLayout426.xml"/><Relationship Id="rId39" Type="http://schemas.openxmlformats.org/officeDocument/2006/relationships/slideLayout" Target="../slideLayouts/slideLayout439.xml"/><Relationship Id="rId21" Type="http://schemas.openxmlformats.org/officeDocument/2006/relationships/slideLayout" Target="../slideLayouts/slideLayout421.xml"/><Relationship Id="rId34" Type="http://schemas.openxmlformats.org/officeDocument/2006/relationships/slideLayout" Target="../slideLayouts/slideLayout434.xml"/><Relationship Id="rId42" Type="http://schemas.openxmlformats.org/officeDocument/2006/relationships/slideLayout" Target="../slideLayouts/slideLayout442.xml"/><Relationship Id="rId47" Type="http://schemas.openxmlformats.org/officeDocument/2006/relationships/slideLayout" Target="../slideLayouts/slideLayout447.xml"/><Relationship Id="rId50" Type="http://schemas.openxmlformats.org/officeDocument/2006/relationships/theme" Target="../theme/theme9.xml"/><Relationship Id="rId7" Type="http://schemas.openxmlformats.org/officeDocument/2006/relationships/slideLayout" Target="../slideLayouts/slideLayout407.xml"/><Relationship Id="rId2" Type="http://schemas.openxmlformats.org/officeDocument/2006/relationships/slideLayout" Target="../slideLayouts/slideLayout402.xml"/><Relationship Id="rId16" Type="http://schemas.openxmlformats.org/officeDocument/2006/relationships/slideLayout" Target="../slideLayouts/slideLayout416.xml"/><Relationship Id="rId29" Type="http://schemas.openxmlformats.org/officeDocument/2006/relationships/slideLayout" Target="../slideLayouts/slideLayout429.xml"/><Relationship Id="rId11" Type="http://schemas.openxmlformats.org/officeDocument/2006/relationships/slideLayout" Target="../slideLayouts/slideLayout411.xml"/><Relationship Id="rId24" Type="http://schemas.openxmlformats.org/officeDocument/2006/relationships/slideLayout" Target="../slideLayouts/slideLayout424.xml"/><Relationship Id="rId32" Type="http://schemas.openxmlformats.org/officeDocument/2006/relationships/slideLayout" Target="../slideLayouts/slideLayout432.xml"/><Relationship Id="rId37" Type="http://schemas.openxmlformats.org/officeDocument/2006/relationships/slideLayout" Target="../slideLayouts/slideLayout437.xml"/><Relationship Id="rId40" Type="http://schemas.openxmlformats.org/officeDocument/2006/relationships/slideLayout" Target="../slideLayouts/slideLayout440.xml"/><Relationship Id="rId45" Type="http://schemas.openxmlformats.org/officeDocument/2006/relationships/slideLayout" Target="../slideLayouts/slideLayout445.xml"/><Relationship Id="rId5" Type="http://schemas.openxmlformats.org/officeDocument/2006/relationships/slideLayout" Target="../slideLayouts/slideLayout405.xml"/><Relationship Id="rId15" Type="http://schemas.openxmlformats.org/officeDocument/2006/relationships/slideLayout" Target="../slideLayouts/slideLayout415.xml"/><Relationship Id="rId23" Type="http://schemas.openxmlformats.org/officeDocument/2006/relationships/slideLayout" Target="../slideLayouts/slideLayout423.xml"/><Relationship Id="rId28" Type="http://schemas.openxmlformats.org/officeDocument/2006/relationships/slideLayout" Target="../slideLayouts/slideLayout428.xml"/><Relationship Id="rId36" Type="http://schemas.openxmlformats.org/officeDocument/2006/relationships/slideLayout" Target="../slideLayouts/slideLayout436.xml"/><Relationship Id="rId49" Type="http://schemas.openxmlformats.org/officeDocument/2006/relationships/slideLayout" Target="../slideLayouts/slideLayout449.xml"/><Relationship Id="rId10" Type="http://schemas.openxmlformats.org/officeDocument/2006/relationships/slideLayout" Target="../slideLayouts/slideLayout410.xml"/><Relationship Id="rId19" Type="http://schemas.openxmlformats.org/officeDocument/2006/relationships/slideLayout" Target="../slideLayouts/slideLayout419.xml"/><Relationship Id="rId31" Type="http://schemas.openxmlformats.org/officeDocument/2006/relationships/slideLayout" Target="../slideLayouts/slideLayout431.xml"/><Relationship Id="rId44" Type="http://schemas.openxmlformats.org/officeDocument/2006/relationships/slideLayout" Target="../slideLayouts/slideLayout444.xml"/><Relationship Id="rId52" Type="http://schemas.openxmlformats.org/officeDocument/2006/relationships/image" Target="../media/image2.svg"/><Relationship Id="rId4" Type="http://schemas.openxmlformats.org/officeDocument/2006/relationships/slideLayout" Target="../slideLayouts/slideLayout404.xml"/><Relationship Id="rId9" Type="http://schemas.openxmlformats.org/officeDocument/2006/relationships/slideLayout" Target="../slideLayouts/slideLayout409.xml"/><Relationship Id="rId14" Type="http://schemas.openxmlformats.org/officeDocument/2006/relationships/slideLayout" Target="../slideLayouts/slideLayout414.xml"/><Relationship Id="rId22" Type="http://schemas.openxmlformats.org/officeDocument/2006/relationships/slideLayout" Target="../slideLayouts/slideLayout422.xml"/><Relationship Id="rId27" Type="http://schemas.openxmlformats.org/officeDocument/2006/relationships/slideLayout" Target="../slideLayouts/slideLayout427.xml"/><Relationship Id="rId30" Type="http://schemas.openxmlformats.org/officeDocument/2006/relationships/slideLayout" Target="../slideLayouts/slideLayout430.xml"/><Relationship Id="rId35" Type="http://schemas.openxmlformats.org/officeDocument/2006/relationships/slideLayout" Target="../slideLayouts/slideLayout435.xml"/><Relationship Id="rId43" Type="http://schemas.openxmlformats.org/officeDocument/2006/relationships/slideLayout" Target="../slideLayouts/slideLayout443.xml"/><Relationship Id="rId48" Type="http://schemas.openxmlformats.org/officeDocument/2006/relationships/slideLayout" Target="../slideLayouts/slideLayout448.xml"/><Relationship Id="rId8" Type="http://schemas.openxmlformats.org/officeDocument/2006/relationships/slideLayout" Target="../slideLayouts/slideLayout408.xml"/><Relationship Id="rId51" Type="http://schemas.openxmlformats.org/officeDocument/2006/relationships/image" Target="../media/image1.png"/><Relationship Id="rId3" Type="http://schemas.openxmlformats.org/officeDocument/2006/relationships/slideLayout" Target="../slideLayouts/slideLayout403.xml"/><Relationship Id="rId12" Type="http://schemas.openxmlformats.org/officeDocument/2006/relationships/slideLayout" Target="../slideLayouts/slideLayout412.xml"/><Relationship Id="rId17" Type="http://schemas.openxmlformats.org/officeDocument/2006/relationships/slideLayout" Target="../slideLayouts/slideLayout417.xml"/><Relationship Id="rId25" Type="http://schemas.openxmlformats.org/officeDocument/2006/relationships/slideLayout" Target="../slideLayouts/slideLayout425.xml"/><Relationship Id="rId33" Type="http://schemas.openxmlformats.org/officeDocument/2006/relationships/slideLayout" Target="../slideLayouts/slideLayout433.xml"/><Relationship Id="rId38" Type="http://schemas.openxmlformats.org/officeDocument/2006/relationships/slideLayout" Target="../slideLayouts/slideLayout438.xml"/><Relationship Id="rId46" Type="http://schemas.openxmlformats.org/officeDocument/2006/relationships/slideLayout" Target="../slideLayouts/slideLayout446.xml"/><Relationship Id="rId20" Type="http://schemas.openxmlformats.org/officeDocument/2006/relationships/slideLayout" Target="../slideLayouts/slideLayout420.xml"/><Relationship Id="rId41" Type="http://schemas.openxmlformats.org/officeDocument/2006/relationships/slideLayout" Target="../slideLayouts/slideLayout441.xml"/><Relationship Id="rId1" Type="http://schemas.openxmlformats.org/officeDocument/2006/relationships/slideLayout" Target="../slideLayouts/slideLayout401.xml"/><Relationship Id="rId6" Type="http://schemas.openxmlformats.org/officeDocument/2006/relationships/slideLayout" Target="../slideLayouts/slideLayout4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76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76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2">
            <a:extLst>
              <a:ext uri="{96DAC541-7B7A-43D3-8B79-37D633B846F1}">
                <asvg:svgBlip xmlns:asvg="http://schemas.microsoft.com/office/drawing/2016/SVG/main" r:embed="rId53"/>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2575016349"/>
      </p:ext>
    </p:extLst>
  </p:cSld>
  <p:clrMap bg1="dk1" tx1="lt1" bg2="dk2" tx2="lt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79" r:id="rId12"/>
    <p:sldLayoutId id="2147485780" r:id="rId13"/>
    <p:sldLayoutId id="2147485781" r:id="rId14"/>
    <p:sldLayoutId id="2147485782" r:id="rId15"/>
    <p:sldLayoutId id="2147485783" r:id="rId16"/>
    <p:sldLayoutId id="2147485784" r:id="rId17"/>
    <p:sldLayoutId id="2147485785" r:id="rId18"/>
    <p:sldLayoutId id="2147485786" r:id="rId19"/>
    <p:sldLayoutId id="2147485787" r:id="rId20"/>
    <p:sldLayoutId id="2147485788" r:id="rId21"/>
    <p:sldLayoutId id="2147485789" r:id="rId22"/>
    <p:sldLayoutId id="2147485790" r:id="rId23"/>
    <p:sldLayoutId id="2147485791" r:id="rId24"/>
    <p:sldLayoutId id="2147485792" r:id="rId25"/>
    <p:sldLayoutId id="2147485793" r:id="rId26"/>
    <p:sldLayoutId id="2147485794" r:id="rId27"/>
    <p:sldLayoutId id="2147485795" r:id="rId28"/>
    <p:sldLayoutId id="2147485796" r:id="rId29"/>
    <p:sldLayoutId id="2147485797" r:id="rId30"/>
    <p:sldLayoutId id="2147485798" r:id="rId31"/>
    <p:sldLayoutId id="2147485799" r:id="rId32"/>
    <p:sldLayoutId id="2147485800" r:id="rId33"/>
    <p:sldLayoutId id="2147485801" r:id="rId34"/>
    <p:sldLayoutId id="2147485802" r:id="rId35"/>
    <p:sldLayoutId id="2147485803" r:id="rId36"/>
    <p:sldLayoutId id="2147485804" r:id="rId37"/>
    <p:sldLayoutId id="2147485805" r:id="rId38"/>
    <p:sldLayoutId id="2147485806" r:id="rId39"/>
    <p:sldLayoutId id="2147485807" r:id="rId40"/>
    <p:sldLayoutId id="2147485808" r:id="rId41"/>
    <p:sldLayoutId id="2147485809" r:id="rId42"/>
    <p:sldLayoutId id="2147485810" r:id="rId43"/>
    <p:sldLayoutId id="2147485811" r:id="rId44"/>
    <p:sldLayoutId id="2147485812" r:id="rId45"/>
    <p:sldLayoutId id="2147485813" r:id="rId46"/>
    <p:sldLayoutId id="2147485814" r:id="rId47"/>
    <p:sldLayoutId id="2147485815" r:id="rId48"/>
    <p:sldLayoutId id="2147485816" r:id="rId49"/>
    <p:sldLayoutId id="2147485817" r:id="rId50"/>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5">
            <a:extLst>
              <a:ext uri="{96DAC541-7B7A-43D3-8B79-37D633B846F1}">
                <asvg:svgBlip xmlns:asvg="http://schemas.microsoft.com/office/drawing/2016/SVG/main" r:embed="rId56"/>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b="1" i="0" kern="1200">
                <a:solidFill>
                  <a:schemeClr val="bg2">
                    <a:lumMod val="40000"/>
                    <a:lumOff val="60000"/>
                  </a:schemeClr>
                </a:solidFill>
                <a:latin typeface="Segoe UI Variable Display Semibold" pitchFamily="2" charset="0"/>
                <a:ea typeface="+mn-ea"/>
                <a:cs typeface="Segoe Sans Display Semibold" pitchFamily="2" charset="0"/>
              </a:rPr>
              <a:t>Speaker stage presence</a:t>
            </a:r>
            <a:r>
              <a:rPr lang="en-US" sz="1500" b="1" i="0" kern="1200">
                <a:solidFill>
                  <a:schemeClr val="bg2">
                    <a:lumMod val="60000"/>
                    <a:lumOff val="40000"/>
                  </a:schemeClr>
                </a:solidFill>
                <a:latin typeface="Segoe UI Variable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grpSp>
    </p:spTree>
    <p:extLst>
      <p:ext uri="{BB962C8B-B14F-4D97-AF65-F5344CB8AC3E}">
        <p14:creationId xmlns:p14="http://schemas.microsoft.com/office/powerpoint/2010/main" val="292711400"/>
      </p:ext>
    </p:extLst>
  </p:cSld>
  <p:clrMap bg1="dk1" tx1="lt1" bg2="dk2" tx2="lt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1" r:id="rId52"/>
    <p:sldLayoutId id="2147485872" r:id="rId53"/>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0"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6" y="5312286"/>
            <a:ext cx="522183" cy="455900"/>
          </a:xfrm>
          <a:prstGeom prst="rect">
            <a:avLst/>
          </a:prstGeom>
        </p:spPr>
      </p:pic>
    </p:spTree>
    <p:extLst>
      <p:ext uri="{BB962C8B-B14F-4D97-AF65-F5344CB8AC3E}">
        <p14:creationId xmlns:p14="http://schemas.microsoft.com/office/powerpoint/2010/main" val="1355114814"/>
      </p:ext>
    </p:extLst>
  </p:cSld>
  <p:clrMap bg1="dk1" tx1="lt1" bg2="dk2" tx2="lt2" accent1="accent1" accent2="accent2" accent3="accent3" accent4="accent4" accent5="accent5" accent6="accent6" hlink="hlink" folHlink="folHlink"/>
  <p:sldLayoutIdLst>
    <p:sldLayoutId id="2147485929" r:id="rId1"/>
    <p:sldLayoutId id="2147485930" r:id="rId2"/>
    <p:sldLayoutId id="2147485931" r:id="rId3"/>
    <p:sldLayoutId id="2147485932" r:id="rId4"/>
    <p:sldLayoutId id="2147485933" r:id="rId5"/>
    <p:sldLayoutId id="2147485934" r:id="rId6"/>
    <p:sldLayoutId id="2147485935" r:id="rId7"/>
    <p:sldLayoutId id="2147485936" r:id="rId8"/>
    <p:sldLayoutId id="2147485937" r:id="rId9"/>
    <p:sldLayoutId id="2147485938" r:id="rId10"/>
    <p:sldLayoutId id="2147485939" r:id="rId11"/>
    <p:sldLayoutId id="2147485940" r:id="rId12"/>
    <p:sldLayoutId id="2147485941" r:id="rId13"/>
    <p:sldLayoutId id="2147485942" r:id="rId14"/>
    <p:sldLayoutId id="2147485943" r:id="rId15"/>
    <p:sldLayoutId id="2147485944" r:id="rId16"/>
    <p:sldLayoutId id="2147485945" r:id="rId17"/>
    <p:sldLayoutId id="2147485946" r:id="rId18"/>
    <p:sldLayoutId id="2147485947" r:id="rId19"/>
    <p:sldLayoutId id="2147485948" r:id="rId20"/>
    <p:sldLayoutId id="2147485949" r:id="rId21"/>
    <p:sldLayoutId id="2147485950" r:id="rId22"/>
    <p:sldLayoutId id="2147485951" r:id="rId23"/>
    <p:sldLayoutId id="2147485952" r:id="rId24"/>
    <p:sldLayoutId id="2147485953" r:id="rId25"/>
    <p:sldLayoutId id="2147485954" r:id="rId26"/>
    <p:sldLayoutId id="2147485955" r:id="rId27"/>
    <p:sldLayoutId id="2147485956" r:id="rId28"/>
    <p:sldLayoutId id="2147485957" r:id="rId29"/>
    <p:sldLayoutId id="2147485958" r:id="rId30"/>
    <p:sldLayoutId id="2147485959" r:id="rId31"/>
    <p:sldLayoutId id="2147485960" r:id="rId32"/>
    <p:sldLayoutId id="2147485961" r:id="rId33"/>
    <p:sldLayoutId id="2147485962" r:id="rId34"/>
    <p:sldLayoutId id="2147485963" r:id="rId35"/>
    <p:sldLayoutId id="2147485964" r:id="rId36"/>
    <p:sldLayoutId id="2147485965" r:id="rId37"/>
    <p:sldLayoutId id="2147485966" r:id="rId38"/>
    <p:sldLayoutId id="2147485967" r:id="rId39"/>
    <p:sldLayoutId id="2147485968" r:id="rId40"/>
    <p:sldLayoutId id="2147485969" r:id="rId41"/>
    <p:sldLayoutId id="2147485970" r:id="rId42"/>
    <p:sldLayoutId id="2147485971" r:id="rId43"/>
    <p:sldLayoutId id="2147485972" r:id="rId44"/>
    <p:sldLayoutId id="2147485973" r:id="rId45"/>
    <p:sldLayoutId id="2147485974" r:id="rId46"/>
    <p:sldLayoutId id="2147485975" r:id="rId47"/>
    <p:sldLayoutId id="2147485976" r:id="rId48"/>
    <p:sldLayoutId id="2147485977" r:id="rId49"/>
    <p:sldLayoutId id="2147485978" r:id="rId50"/>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3">
            <a:extLst>
              <a:ext uri="{96DAC541-7B7A-43D3-8B79-37D633B846F1}">
                <asvg:svgBlip xmlns:asvg="http://schemas.microsoft.com/office/drawing/2016/SVG/main" r:embed="rId54"/>
              </a:ext>
            </a:extLst>
          </a:blip>
          <a:srcRect/>
          <a:stretch/>
        </p:blipFill>
        <p:spPr>
          <a:xfrm rot="5400000">
            <a:off x="9382284" y="2870836"/>
            <a:ext cx="6858000" cy="1116330"/>
          </a:xfrm>
          <a:prstGeom prst="rect">
            <a:avLst/>
          </a:prstGeom>
        </p:spPr>
      </p:pic>
      <p:sp>
        <p:nvSpPr>
          <p:cNvPr id="2" name="Title Placeholder 1"/>
          <p:cNvSpPr>
            <a:spLocks noGrp="1"/>
          </p:cNvSpPr>
          <p:nvPr>
            <p:ph type="title"/>
          </p:nvPr>
        </p:nvSpPr>
        <p:spPr>
          <a:xfrm>
            <a:off x="1609108" y="457202"/>
            <a:ext cx="8973785" cy="45146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4" y="1435503"/>
            <a:ext cx="8973785" cy="131445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9"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4"/>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167"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7"/>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7"/>
            <a:ext cx="1093188" cy="3043259"/>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500"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4286429958"/>
      </p:ext>
    </p:extLst>
  </p:cSld>
  <p:clrMap bg1="dk1" tx1="lt1" bg2="dk2" tx2="lt2" accent1="accent1" accent2="accent2" accent3="accent3" accent4="accent4" accent5="accent5" accent6="accent6" hlink="hlink" folHlink="folHlink"/>
  <p:sldLayoutIdLst>
    <p:sldLayoutId id="2147485980" r:id="rId1"/>
    <p:sldLayoutId id="2147485981" r:id="rId2"/>
    <p:sldLayoutId id="2147485982" r:id="rId3"/>
    <p:sldLayoutId id="2147485983" r:id="rId4"/>
    <p:sldLayoutId id="2147485984" r:id="rId5"/>
    <p:sldLayoutId id="2147485985" r:id="rId6"/>
    <p:sldLayoutId id="2147485986" r:id="rId7"/>
    <p:sldLayoutId id="2147485987" r:id="rId8"/>
    <p:sldLayoutId id="2147485988" r:id="rId9"/>
    <p:sldLayoutId id="2147485989" r:id="rId10"/>
    <p:sldLayoutId id="2147485990" r:id="rId11"/>
    <p:sldLayoutId id="2147485991" r:id="rId12"/>
    <p:sldLayoutId id="2147485992" r:id="rId13"/>
    <p:sldLayoutId id="2147485993" r:id="rId14"/>
    <p:sldLayoutId id="2147485994" r:id="rId15"/>
    <p:sldLayoutId id="2147485995" r:id="rId16"/>
    <p:sldLayoutId id="2147485996" r:id="rId17"/>
    <p:sldLayoutId id="2147485997" r:id="rId18"/>
    <p:sldLayoutId id="2147485998" r:id="rId19"/>
    <p:sldLayoutId id="2147485999" r:id="rId20"/>
    <p:sldLayoutId id="2147486000" r:id="rId21"/>
    <p:sldLayoutId id="2147486001" r:id="rId22"/>
    <p:sldLayoutId id="2147486002" r:id="rId23"/>
    <p:sldLayoutId id="2147486003" r:id="rId24"/>
    <p:sldLayoutId id="2147486004" r:id="rId25"/>
    <p:sldLayoutId id="2147486005" r:id="rId26"/>
    <p:sldLayoutId id="2147486006" r:id="rId27"/>
    <p:sldLayoutId id="2147486007" r:id="rId28"/>
    <p:sldLayoutId id="2147486008" r:id="rId29"/>
    <p:sldLayoutId id="2147486009" r:id="rId30"/>
    <p:sldLayoutId id="2147486010" r:id="rId31"/>
    <p:sldLayoutId id="2147486011" r:id="rId32"/>
    <p:sldLayoutId id="2147486012" r:id="rId33"/>
    <p:sldLayoutId id="2147486013" r:id="rId34"/>
    <p:sldLayoutId id="2147486014" r:id="rId35"/>
    <p:sldLayoutId id="2147486015" r:id="rId36"/>
    <p:sldLayoutId id="2147486016" r:id="rId37"/>
    <p:sldLayoutId id="2147486017" r:id="rId38"/>
    <p:sldLayoutId id="2147486018" r:id="rId39"/>
    <p:sldLayoutId id="2147486019" r:id="rId40"/>
    <p:sldLayoutId id="2147486020" r:id="rId41"/>
    <p:sldLayoutId id="2147486021" r:id="rId42"/>
    <p:sldLayoutId id="2147486022" r:id="rId43"/>
    <p:sldLayoutId id="2147486023" r:id="rId44"/>
    <p:sldLayoutId id="2147486024" r:id="rId45"/>
    <p:sldLayoutId id="2147486025" r:id="rId46"/>
    <p:sldLayoutId id="2147486026" r:id="rId47"/>
    <p:sldLayoutId id="2147486027" r:id="rId48"/>
    <p:sldLayoutId id="2147486028" r:id="rId49"/>
    <p:sldLayoutId id="2147486029" r:id="rId50"/>
    <p:sldLayoutId id="2147486030" r:id="rId51"/>
  </p:sldLayoutIdLst>
  <p:transition>
    <p:fade/>
  </p:transition>
  <p:hf sldNum="0" hdr="0" ftr="0" dt="0"/>
  <p:txStyles>
    <p:title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p:titleStyle>
    <p:bodyStyle>
      <a:lvl1pPr marL="186225"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1" kern="1200" spc="0" baseline="0">
          <a:solidFill>
            <a:schemeClr val="tx1"/>
          </a:solidFill>
          <a:latin typeface="+mn-lt"/>
          <a:ea typeface="+mn-ea"/>
          <a:cs typeface="Segoe UI" panose="020B0502040204020203" pitchFamily="34" charset="0"/>
        </a:defRPr>
      </a:lvl1pPr>
      <a:lvl2pPr marL="372450"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9" kern="1200" spc="0" baseline="0">
          <a:solidFill>
            <a:schemeClr val="tx1"/>
          </a:solidFill>
          <a:latin typeface="+mn-lt"/>
          <a:ea typeface="+mn-ea"/>
          <a:cs typeface="+mn-cs"/>
        </a:defRPr>
      </a:lvl2pPr>
      <a:lvl3pPr marL="535398" marR="0" indent="-162946"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705" marR="0" indent="-147428"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133" marR="0" indent="-137082"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89566"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6pPr>
      <a:lvl7pPr marL="2469488"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7pPr>
      <a:lvl8pPr marL="2849410"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8pPr>
      <a:lvl9pPr marL="3229332"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9pPr>
    </p:bodyStyle>
    <p:otherStyle>
      <a:defPPr>
        <a:defRPr lang="en-US"/>
      </a:defPPr>
      <a:lvl1pPr marL="0" algn="l" defTabSz="759842" rtl="0" eaLnBrk="1" latinLnBrk="0" hangingPunct="1">
        <a:defRPr sz="1467" kern="1200">
          <a:solidFill>
            <a:schemeClr val="tx1"/>
          </a:solidFill>
          <a:latin typeface="+mn-lt"/>
          <a:ea typeface="+mn-ea"/>
          <a:cs typeface="+mn-cs"/>
        </a:defRPr>
      </a:lvl1pPr>
      <a:lvl2pPr marL="379921" algn="l" defTabSz="759842" rtl="0" eaLnBrk="1" latinLnBrk="0" hangingPunct="1">
        <a:defRPr sz="1467" kern="1200">
          <a:solidFill>
            <a:schemeClr val="tx1"/>
          </a:solidFill>
          <a:latin typeface="+mn-lt"/>
          <a:ea typeface="+mn-ea"/>
          <a:cs typeface="+mn-cs"/>
        </a:defRPr>
      </a:lvl2pPr>
      <a:lvl3pPr marL="759842" algn="l" defTabSz="759842" rtl="0" eaLnBrk="1" latinLnBrk="0" hangingPunct="1">
        <a:defRPr sz="1467" kern="1200">
          <a:solidFill>
            <a:schemeClr val="tx1"/>
          </a:solidFill>
          <a:latin typeface="+mn-lt"/>
          <a:ea typeface="+mn-ea"/>
          <a:cs typeface="+mn-cs"/>
        </a:defRPr>
      </a:lvl3pPr>
      <a:lvl4pPr marL="1139763" algn="l" defTabSz="759842" rtl="0" eaLnBrk="1" latinLnBrk="0" hangingPunct="1">
        <a:defRPr sz="1467" kern="1200">
          <a:solidFill>
            <a:schemeClr val="tx1"/>
          </a:solidFill>
          <a:latin typeface="+mn-lt"/>
          <a:ea typeface="+mn-ea"/>
          <a:cs typeface="+mn-cs"/>
        </a:defRPr>
      </a:lvl4pPr>
      <a:lvl5pPr marL="1519685" algn="l" defTabSz="759842" rtl="0" eaLnBrk="1" latinLnBrk="0" hangingPunct="1">
        <a:defRPr sz="1467" kern="1200">
          <a:solidFill>
            <a:schemeClr val="tx1"/>
          </a:solidFill>
          <a:latin typeface="+mn-lt"/>
          <a:ea typeface="+mn-ea"/>
          <a:cs typeface="+mn-cs"/>
        </a:defRPr>
      </a:lvl5pPr>
      <a:lvl6pPr marL="1899607" algn="l" defTabSz="759842" rtl="0" eaLnBrk="1" latinLnBrk="0" hangingPunct="1">
        <a:defRPr sz="1467" kern="1200">
          <a:solidFill>
            <a:schemeClr val="tx1"/>
          </a:solidFill>
          <a:latin typeface="+mn-lt"/>
          <a:ea typeface="+mn-ea"/>
          <a:cs typeface="+mn-cs"/>
        </a:defRPr>
      </a:lvl6pPr>
      <a:lvl7pPr marL="2279528" algn="l" defTabSz="759842" rtl="0" eaLnBrk="1" latinLnBrk="0" hangingPunct="1">
        <a:defRPr sz="1467" kern="1200">
          <a:solidFill>
            <a:schemeClr val="tx1"/>
          </a:solidFill>
          <a:latin typeface="+mn-lt"/>
          <a:ea typeface="+mn-ea"/>
          <a:cs typeface="+mn-cs"/>
        </a:defRPr>
      </a:lvl7pPr>
      <a:lvl8pPr marL="2659449" algn="l" defTabSz="759842" rtl="0" eaLnBrk="1" latinLnBrk="0" hangingPunct="1">
        <a:defRPr sz="1467" kern="1200">
          <a:solidFill>
            <a:schemeClr val="tx1"/>
          </a:solidFill>
          <a:latin typeface="+mn-lt"/>
          <a:ea typeface="+mn-ea"/>
          <a:cs typeface="+mn-cs"/>
        </a:defRPr>
      </a:lvl8pPr>
      <a:lvl9pPr marL="3039371" algn="l" defTabSz="759842"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1"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7" y="5312286"/>
            <a:ext cx="522183" cy="455900"/>
          </a:xfrm>
          <a:prstGeom prst="rect">
            <a:avLst/>
          </a:prstGeom>
        </p:spPr>
      </p:pic>
    </p:spTree>
    <p:extLst>
      <p:ext uri="{BB962C8B-B14F-4D97-AF65-F5344CB8AC3E}">
        <p14:creationId xmlns:p14="http://schemas.microsoft.com/office/powerpoint/2010/main" val="1470710968"/>
      </p:ext>
    </p:extLst>
  </p:cSld>
  <p:clrMap bg1="dk1" tx1="lt1" bg2="dk2" tx2="lt2" accent1="accent1" accent2="accent2" accent3="accent3" accent4="accent4" accent5="accent5" accent6="accent6" hlink="hlink" folHlink="folHlink"/>
  <p:sldLayoutIdLst>
    <p:sldLayoutId id="2147486032" r:id="rId1"/>
    <p:sldLayoutId id="2147486033" r:id="rId2"/>
    <p:sldLayoutId id="2147486034" r:id="rId3"/>
    <p:sldLayoutId id="2147486035" r:id="rId4"/>
    <p:sldLayoutId id="2147486036" r:id="rId5"/>
    <p:sldLayoutId id="2147486037" r:id="rId6"/>
    <p:sldLayoutId id="2147486038" r:id="rId7"/>
    <p:sldLayoutId id="2147486039" r:id="rId8"/>
    <p:sldLayoutId id="2147486040" r:id="rId9"/>
    <p:sldLayoutId id="2147486041" r:id="rId10"/>
    <p:sldLayoutId id="2147486042" r:id="rId11"/>
    <p:sldLayoutId id="2147486043" r:id="rId12"/>
    <p:sldLayoutId id="2147486044" r:id="rId13"/>
    <p:sldLayoutId id="2147486045" r:id="rId14"/>
    <p:sldLayoutId id="2147486046" r:id="rId15"/>
    <p:sldLayoutId id="2147486047" r:id="rId16"/>
    <p:sldLayoutId id="2147486048" r:id="rId17"/>
    <p:sldLayoutId id="2147486049" r:id="rId18"/>
    <p:sldLayoutId id="2147486050" r:id="rId19"/>
    <p:sldLayoutId id="2147486051" r:id="rId20"/>
    <p:sldLayoutId id="2147486052" r:id="rId21"/>
    <p:sldLayoutId id="2147486053" r:id="rId22"/>
    <p:sldLayoutId id="2147486054" r:id="rId23"/>
    <p:sldLayoutId id="2147486055" r:id="rId24"/>
    <p:sldLayoutId id="2147486056" r:id="rId25"/>
    <p:sldLayoutId id="2147486057" r:id="rId26"/>
    <p:sldLayoutId id="2147486058" r:id="rId27"/>
    <p:sldLayoutId id="2147486059" r:id="rId28"/>
    <p:sldLayoutId id="2147486060" r:id="rId29"/>
    <p:sldLayoutId id="2147486061" r:id="rId30"/>
    <p:sldLayoutId id="2147486062" r:id="rId31"/>
    <p:sldLayoutId id="2147486063" r:id="rId32"/>
    <p:sldLayoutId id="2147486064" r:id="rId33"/>
    <p:sldLayoutId id="2147486065" r:id="rId34"/>
    <p:sldLayoutId id="2147486066" r:id="rId35"/>
    <p:sldLayoutId id="2147486067" r:id="rId36"/>
    <p:sldLayoutId id="2147486068" r:id="rId37"/>
    <p:sldLayoutId id="2147486069" r:id="rId38"/>
    <p:sldLayoutId id="2147486070" r:id="rId39"/>
    <p:sldLayoutId id="2147486071" r:id="rId40"/>
    <p:sldLayoutId id="2147486072" r:id="rId41"/>
    <p:sldLayoutId id="2147486073" r:id="rId42"/>
    <p:sldLayoutId id="2147486074" r:id="rId43"/>
    <p:sldLayoutId id="2147486075" r:id="rId44"/>
    <p:sldLayoutId id="2147486076" r:id="rId45"/>
    <p:sldLayoutId id="2147486077" r:id="rId46"/>
    <p:sldLayoutId id="2147486078" r:id="rId47"/>
    <p:sldLayoutId id="2147486079" r:id="rId48"/>
    <p:sldLayoutId id="2147486080" r:id="rId49"/>
    <p:sldLayoutId id="2147486081" r:id="rId50"/>
  </p:sldLayoutIdLst>
  <p:transition>
    <p:fade/>
  </p:transition>
  <p:hf sldNum="0" hdr="0" ftr="0" dt="0"/>
  <p:txStyles>
    <p:titleStyle>
      <a:lvl1pPr algn="l" defTabSz="914192" rtl="0" eaLnBrk="1" latinLnBrk="0" hangingPunct="1">
        <a:lnSpc>
          <a:spcPct val="100000"/>
        </a:lnSpc>
        <a:spcBef>
          <a:spcPct val="0"/>
        </a:spcBef>
        <a:buNone/>
        <a:defRPr lang="en-US" sz="3528" b="0" kern="1200" cap="none" spc="-49"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07"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154" marR="0" indent="-196047"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solidFill>
            <a:schemeClr val="tx1"/>
          </a:solidFill>
          <a:latin typeface="+mn-lt"/>
          <a:ea typeface="+mn-ea"/>
          <a:cs typeface="+mn-cs"/>
        </a:defRPr>
      </a:lvl3pPr>
      <a:lvl4pPr marL="826199" marR="0" indent="-177375"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4pPr>
      <a:lvl5pPr marL="1003573" marR="0" indent="-164929"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3923515"/>
      </p:ext>
    </p:extLst>
  </p:cSld>
  <p:clrMap bg1="lt1" tx1="dk1" bg2="lt2" tx2="dk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 id="2147486092" r:id="rId10"/>
    <p:sldLayoutId id="2147486093" r:id="rId11"/>
    <p:sldLayoutId id="2147486094" r:id="rId12"/>
    <p:sldLayoutId id="2147486095" r:id="rId13"/>
    <p:sldLayoutId id="2147486096" r:id="rId14"/>
    <p:sldLayoutId id="2147486097" r:id="rId15"/>
    <p:sldLayoutId id="2147486098" r:id="rId16"/>
    <p:sldLayoutId id="2147486099" r:id="rId17"/>
    <p:sldLayoutId id="2147486100" r:id="rId18"/>
    <p:sldLayoutId id="2147486101" r:id="rId19"/>
    <p:sldLayoutId id="2147486102" r:id="rId20"/>
    <p:sldLayoutId id="2147486103" r:id="rId21"/>
    <p:sldLayoutId id="2147486104" r:id="rId22"/>
    <p:sldLayoutId id="2147486105" r:id="rId23"/>
    <p:sldLayoutId id="2147486106" r:id="rId24"/>
    <p:sldLayoutId id="2147486107" r:id="rId25"/>
    <p:sldLayoutId id="2147486108" r:id="rId26"/>
    <p:sldLayoutId id="2147486109" r:id="rId27"/>
    <p:sldLayoutId id="2147486110" r:id="rId28"/>
    <p:sldLayoutId id="2147486111" r:id="rId29"/>
    <p:sldLayoutId id="2147486112" r:id="rId30"/>
    <p:sldLayoutId id="2147486113" r:id="rId31"/>
    <p:sldLayoutId id="2147486114" r:id="rId32"/>
    <p:sldLayoutId id="2147486115" r:id="rId33"/>
    <p:sldLayoutId id="2147486116" r:id="rId34"/>
    <p:sldLayoutId id="2147486117" r:id="rId35"/>
    <p:sldLayoutId id="2147486118" r:id="rId36"/>
    <p:sldLayoutId id="2147486119" r:id="rId37"/>
    <p:sldLayoutId id="2147486120" r:id="rId38"/>
    <p:sldLayoutId id="2147486121" r:id="rId39"/>
    <p:sldLayoutId id="2147486122" r:id="rId40"/>
    <p:sldLayoutId id="2147486123" r:id="rId41"/>
    <p:sldLayoutId id="2147486124" r:id="rId42"/>
    <p:sldLayoutId id="2147486125" r:id="rId43"/>
    <p:sldLayoutId id="2147486126" r:id="rId44"/>
    <p:sldLayoutId id="2147486127" r:id="rId45"/>
    <p:sldLayoutId id="2147486128" r:id="rId46"/>
    <p:sldLayoutId id="2147486129" r:id="rId47"/>
    <p:sldLayoutId id="214748613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3136229"/>
      </p:ext>
    </p:extLst>
  </p:cSld>
  <p:clrMap bg1="dk1" tx1="lt1" bg2="dk2" tx2="lt2" accent1="accent1" accent2="accent2" accent3="accent3" accent4="accent4" accent5="accent5" accent6="accent6" hlink="hlink" folHlink="folHlink"/>
  <p:sldLayoutIdLst>
    <p:sldLayoutId id="2147486133" r:id="rId1"/>
    <p:sldLayoutId id="2147486134" r:id="rId2"/>
    <p:sldLayoutId id="2147486135" r:id="rId3"/>
    <p:sldLayoutId id="2147486136" r:id="rId4"/>
    <p:sldLayoutId id="2147486137" r:id="rId5"/>
    <p:sldLayoutId id="2147486138" r:id="rId6"/>
    <p:sldLayoutId id="2147486139" r:id="rId7"/>
    <p:sldLayoutId id="2147486140" r:id="rId8"/>
    <p:sldLayoutId id="2147486141" r:id="rId9"/>
    <p:sldLayoutId id="2147486142" r:id="rId10"/>
    <p:sldLayoutId id="2147486143" r:id="rId11"/>
    <p:sldLayoutId id="2147486144" r:id="rId12"/>
    <p:sldLayoutId id="2147486145" r:id="rId13"/>
    <p:sldLayoutId id="2147486146" r:id="rId14"/>
    <p:sldLayoutId id="2147486147" r:id="rId15"/>
    <p:sldLayoutId id="2147486148" r:id="rId16"/>
    <p:sldLayoutId id="2147486149" r:id="rId17"/>
    <p:sldLayoutId id="2147486150" r:id="rId18"/>
    <p:sldLayoutId id="2147486151" r:id="rId19"/>
    <p:sldLayoutId id="2147486152" r:id="rId20"/>
    <p:sldLayoutId id="2147486153" r:id="rId21"/>
    <p:sldLayoutId id="2147486154" r:id="rId22"/>
    <p:sldLayoutId id="2147486155" r:id="rId23"/>
    <p:sldLayoutId id="2147486156" r:id="rId24"/>
    <p:sldLayoutId id="2147486157" r:id="rId25"/>
    <p:sldLayoutId id="2147486158" r:id="rId26"/>
    <p:sldLayoutId id="2147486159" r:id="rId27"/>
    <p:sldLayoutId id="2147486160" r:id="rId28"/>
    <p:sldLayoutId id="2147486161" r:id="rId29"/>
    <p:sldLayoutId id="2147486162" r:id="rId30"/>
    <p:sldLayoutId id="2147486163" r:id="rId31"/>
    <p:sldLayoutId id="2147486164" r:id="rId32"/>
    <p:sldLayoutId id="2147486165" r:id="rId33"/>
    <p:sldLayoutId id="2147486166" r:id="rId34"/>
    <p:sldLayoutId id="2147486167" r:id="rId35"/>
    <p:sldLayoutId id="2147486168" r:id="rId36"/>
    <p:sldLayoutId id="2147486169" r:id="rId37"/>
    <p:sldLayoutId id="2147486170" r:id="rId38"/>
    <p:sldLayoutId id="2147486171" r:id="rId39"/>
    <p:sldLayoutId id="2147486172" r:id="rId40"/>
    <p:sldLayoutId id="2147486173" r:id="rId41"/>
    <p:sldLayoutId id="2147486174" r:id="rId42"/>
    <p:sldLayoutId id="2147486175" r:id="rId43"/>
    <p:sldLayoutId id="2147486176" r:id="rId44"/>
    <p:sldLayoutId id="2147486177" r:id="rId45"/>
    <p:sldLayoutId id="2147486178" r:id="rId46"/>
    <p:sldLayoutId id="2147486179" r:id="rId47"/>
    <p:sldLayoutId id="2147486180" r:id="rId48"/>
    <p:sldLayoutId id="214748618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98.xml"/></Relationships>
</file>

<file path=ppt/slides/_rels/slide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98.xml"/></Relationships>
</file>

<file path=ppt/slides/_rels/slide3.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svg"/><Relationship Id="rId18" Type="http://schemas.openxmlformats.org/officeDocument/2006/relationships/image" Target="../media/image56.png"/><Relationship Id="rId3" Type="http://schemas.openxmlformats.org/officeDocument/2006/relationships/image" Target="../media/image41.png"/><Relationship Id="rId21" Type="http://schemas.openxmlformats.org/officeDocument/2006/relationships/image" Target="../media/image59.png"/><Relationship Id="rId7" Type="http://schemas.openxmlformats.org/officeDocument/2006/relationships/image" Target="../media/image45.svg"/><Relationship Id="rId12" Type="http://schemas.openxmlformats.org/officeDocument/2006/relationships/image" Target="../media/image50.png"/><Relationship Id="rId17" Type="http://schemas.openxmlformats.org/officeDocument/2006/relationships/image" Target="../media/image55.svg"/><Relationship Id="rId2" Type="http://schemas.openxmlformats.org/officeDocument/2006/relationships/notesSlide" Target="../notesSlides/notesSlide3.xml"/><Relationship Id="rId16" Type="http://schemas.openxmlformats.org/officeDocument/2006/relationships/image" Target="../media/image54.png"/><Relationship Id="rId20" Type="http://schemas.openxmlformats.org/officeDocument/2006/relationships/image" Target="../media/image58.svg"/><Relationship Id="rId1" Type="http://schemas.openxmlformats.org/officeDocument/2006/relationships/slideLayout" Target="../slideLayouts/slideLayout298.xml"/><Relationship Id="rId6" Type="http://schemas.openxmlformats.org/officeDocument/2006/relationships/image" Target="../media/image44.png"/><Relationship Id="rId11" Type="http://schemas.openxmlformats.org/officeDocument/2006/relationships/image" Target="../media/image49.svg"/><Relationship Id="rId5" Type="http://schemas.openxmlformats.org/officeDocument/2006/relationships/image" Target="../media/image43.svg"/><Relationship Id="rId15" Type="http://schemas.openxmlformats.org/officeDocument/2006/relationships/image" Target="../media/image53.svg"/><Relationship Id="rId10" Type="http://schemas.openxmlformats.org/officeDocument/2006/relationships/image" Target="../media/image48.png"/><Relationship Id="rId19" Type="http://schemas.openxmlformats.org/officeDocument/2006/relationships/image" Target="../media/image57.png"/><Relationship Id="rId4" Type="http://schemas.openxmlformats.org/officeDocument/2006/relationships/image" Target="../media/image42.png"/><Relationship Id="rId9" Type="http://schemas.openxmlformats.org/officeDocument/2006/relationships/image" Target="../media/image47.svg"/><Relationship Id="rId14" Type="http://schemas.openxmlformats.org/officeDocument/2006/relationships/image" Target="../media/image52.png"/><Relationship Id="rId22" Type="http://schemas.openxmlformats.org/officeDocument/2006/relationships/image" Target="../media/image60.svg"/></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6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6.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9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420842A-4DDD-C853-9B79-CAAFC380052A}"/>
              </a:ext>
            </a:extLst>
          </p:cNvPr>
          <p:cNvSpPr txBox="1"/>
          <p:nvPr/>
        </p:nvSpPr>
        <p:spPr>
          <a:xfrm>
            <a:off x="2378528" y="3708179"/>
            <a:ext cx="7434943"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Landing Zone</a:t>
            </a:r>
          </a:p>
        </p:txBody>
      </p:sp>
      <p:sp>
        <p:nvSpPr>
          <p:cNvPr id="2" name="TextBox 1">
            <a:extLst>
              <a:ext uri="{FF2B5EF4-FFF2-40B4-BE49-F238E27FC236}">
                <a16:creationId xmlns:a16="http://schemas.microsoft.com/office/drawing/2014/main" id="{F04BEC8F-37ED-FC0E-A9DE-90942A0F499C}"/>
              </a:ext>
            </a:extLst>
          </p:cNvPr>
          <p:cNvSpPr txBox="1"/>
          <p:nvPr/>
        </p:nvSpPr>
        <p:spPr>
          <a:xfrm>
            <a:off x="2083707" y="2571266"/>
            <a:ext cx="7434943"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Azure</a:t>
            </a:r>
          </a:p>
        </p:txBody>
      </p:sp>
      <p:sp>
        <p:nvSpPr>
          <p:cNvPr id="4" name="TextBox 3">
            <a:extLst>
              <a:ext uri="{FF2B5EF4-FFF2-40B4-BE49-F238E27FC236}">
                <a16:creationId xmlns:a16="http://schemas.microsoft.com/office/drawing/2014/main" id="{0E9503C2-074C-DDB5-A06D-8492915B2EFF}"/>
              </a:ext>
            </a:extLst>
          </p:cNvPr>
          <p:cNvSpPr txBox="1"/>
          <p:nvPr/>
        </p:nvSpPr>
        <p:spPr>
          <a:xfrm>
            <a:off x="2378528" y="4704533"/>
            <a:ext cx="7434943"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Accelerators</a:t>
            </a:r>
          </a:p>
        </p:txBody>
      </p:sp>
    </p:spTree>
    <p:extLst>
      <p:ext uri="{BB962C8B-B14F-4D97-AF65-F5344CB8AC3E}">
        <p14:creationId xmlns:p14="http://schemas.microsoft.com/office/powerpoint/2010/main" val="44632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82897-A693-4BE3-30CB-6446E5EA2B8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30A2240-A446-0134-EF81-4CACFEA416E9}"/>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1F81FD2-9E8F-13C6-1260-477E26C5B045}"/>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50" name="Rectangle: Rounded Corners 49">
            <a:extLst>
              <a:ext uri="{FF2B5EF4-FFF2-40B4-BE49-F238E27FC236}">
                <a16:creationId xmlns:a16="http://schemas.microsoft.com/office/drawing/2014/main" id="{13F81C96-9243-03F5-B8DE-EF09586F9B0D}"/>
              </a:ext>
            </a:extLst>
          </p:cNvPr>
          <p:cNvSpPr/>
          <p:nvPr/>
        </p:nvSpPr>
        <p:spPr bwMode="auto">
          <a:xfrm>
            <a:off x="435424" y="1109510"/>
            <a:ext cx="4752837" cy="5184034"/>
          </a:xfrm>
          <a:prstGeom prst="roundRect">
            <a:avLst>
              <a:gd name="adj" fmla="val 2238"/>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dirty="0">
                <a:solidFill>
                  <a:srgbClr val="FFFFFF"/>
                </a:solidFill>
                <a:ea typeface="Segoe UI" pitchFamily="34" charset="0"/>
                <a:cs typeface="Segoe UI" pitchFamily="34" charset="0"/>
              </a:rPr>
              <a:t>Docs and Bootstrap</a:t>
            </a:r>
          </a:p>
        </p:txBody>
      </p:sp>
      <p:sp>
        <p:nvSpPr>
          <p:cNvPr id="51" name="Rectangle: Rounded Corners 50">
            <a:extLst>
              <a:ext uri="{FF2B5EF4-FFF2-40B4-BE49-F238E27FC236}">
                <a16:creationId xmlns:a16="http://schemas.microsoft.com/office/drawing/2014/main" id="{44BB4DF8-1998-5F18-4B17-FF4AC18A1A2F}"/>
              </a:ext>
            </a:extLst>
          </p:cNvPr>
          <p:cNvSpPr/>
          <p:nvPr/>
        </p:nvSpPr>
        <p:spPr bwMode="auto">
          <a:xfrm>
            <a:off x="579413" y="2652376"/>
            <a:ext cx="4447009" cy="3572866"/>
          </a:xfrm>
          <a:prstGeom prst="roundRect">
            <a:avLst>
              <a:gd name="adj" fmla="val 2475"/>
            </a:avLst>
          </a:prstGeom>
          <a:solidFill>
            <a:schemeClr val="tx2">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600" dirty="0">
                <a:solidFill>
                  <a:schemeClr val="bg1"/>
                </a:solidFill>
                <a:ea typeface="Segoe UI" pitchFamily="34" charset="0"/>
                <a:cs typeface="Segoe UI" pitchFamily="34" charset="0"/>
              </a:rPr>
              <a:t>PowerShell Module </a:t>
            </a:r>
          </a:p>
          <a:p>
            <a:pPr algn="l" defTabSz="932472" fontAlgn="base">
              <a:spcBef>
                <a:spcPct val="0"/>
              </a:spcBef>
              <a:spcAft>
                <a:spcPct val="0"/>
              </a:spcAft>
            </a:pPr>
            <a:r>
              <a:rPr lang="en-GB" sz="1600" dirty="0">
                <a:solidFill>
                  <a:schemeClr val="bg1"/>
                </a:solidFill>
                <a:ea typeface="Segoe UI" pitchFamily="34" charset="0"/>
                <a:cs typeface="Segoe UI" pitchFamily="34" charset="0"/>
              </a:rPr>
              <a:t>(</a:t>
            </a:r>
            <a:r>
              <a:rPr lang="en-GB" sz="1600" dirty="0">
                <a:solidFill>
                  <a:schemeClr val="bg1"/>
                </a:solidFill>
                <a:latin typeface="Consolas" panose="020B0609020204030204" pitchFamily="49" charset="0"/>
                <a:ea typeface="Segoe UI" pitchFamily="34" charset="0"/>
                <a:cs typeface="Cascadia Code" panose="020B0609020000020004" pitchFamily="49" charset="0"/>
              </a:rPr>
              <a:t>Deploy-Accelerator</a:t>
            </a:r>
            <a:r>
              <a:rPr lang="en-GB" sz="1600" dirty="0">
                <a:solidFill>
                  <a:schemeClr val="bg1"/>
                </a:solidFill>
                <a:ea typeface="Segoe UI" pitchFamily="34" charset="0"/>
                <a:cs typeface="Segoe UI" pitchFamily="34" charset="0"/>
              </a:rPr>
              <a:t>)</a:t>
            </a:r>
          </a:p>
        </p:txBody>
      </p:sp>
      <p:sp>
        <p:nvSpPr>
          <p:cNvPr id="52" name="Rectangle 51">
            <a:extLst>
              <a:ext uri="{FF2B5EF4-FFF2-40B4-BE49-F238E27FC236}">
                <a16:creationId xmlns:a16="http://schemas.microsoft.com/office/drawing/2014/main" id="{8D9D2BCA-5D56-DE09-8EDC-54B4187DC9BE}"/>
              </a:ext>
            </a:extLst>
          </p:cNvPr>
          <p:cNvSpPr/>
          <p:nvPr/>
        </p:nvSpPr>
        <p:spPr bwMode="auto">
          <a:xfrm>
            <a:off x="6625690" y="604894"/>
            <a:ext cx="5263763" cy="5869865"/>
          </a:xfrm>
          <a:prstGeom prst="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a:solidFill>
                  <a:schemeClr val="tx1"/>
                </a:solidFill>
                <a:ea typeface="Segoe UI" pitchFamily="34" charset="0"/>
                <a:cs typeface="Segoe UI" pitchFamily="34" charset="0"/>
              </a:rPr>
              <a:t>Phases</a:t>
            </a:r>
          </a:p>
        </p:txBody>
      </p:sp>
      <p:sp>
        <p:nvSpPr>
          <p:cNvPr id="53" name="Rectangle 52">
            <a:extLst>
              <a:ext uri="{FF2B5EF4-FFF2-40B4-BE49-F238E27FC236}">
                <a16:creationId xmlns:a16="http://schemas.microsoft.com/office/drawing/2014/main" id="{882DE848-D6E5-17A2-0FF9-274B4EC03811}"/>
              </a:ext>
            </a:extLst>
          </p:cNvPr>
          <p:cNvSpPr/>
          <p:nvPr/>
        </p:nvSpPr>
        <p:spPr bwMode="auto">
          <a:xfrm>
            <a:off x="352111" y="610214"/>
            <a:ext cx="4917072" cy="5864545"/>
          </a:xfrm>
          <a:prstGeom prst="rect">
            <a:avLst/>
          </a:prstGeom>
          <a:noFill/>
          <a:ln>
            <a:solidFill>
              <a:schemeClr val="tx2"/>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Accelerator Components</a:t>
            </a:r>
          </a:p>
        </p:txBody>
      </p:sp>
      <p:sp>
        <p:nvSpPr>
          <p:cNvPr id="54" name="Rectangle: Rounded Corners 53">
            <a:extLst>
              <a:ext uri="{FF2B5EF4-FFF2-40B4-BE49-F238E27FC236}">
                <a16:creationId xmlns:a16="http://schemas.microsoft.com/office/drawing/2014/main" id="{F5E9282F-19FC-52B4-405B-789DD3A7C3D8}"/>
              </a:ext>
            </a:extLst>
          </p:cNvPr>
          <p:cNvSpPr/>
          <p:nvPr/>
        </p:nvSpPr>
        <p:spPr bwMode="auto">
          <a:xfrm>
            <a:off x="720520" y="4866009"/>
            <a:ext cx="4169478" cy="1280724"/>
          </a:xfrm>
          <a:prstGeom prst="roundRect">
            <a:avLst>
              <a:gd name="adj" fmla="val 70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600" dirty="0">
                <a:solidFill>
                  <a:schemeClr val="bg1"/>
                </a:solidFill>
                <a:ea typeface="Segoe UI" pitchFamily="34" charset="0"/>
                <a:cs typeface="Segoe UI" pitchFamily="34" charset="0"/>
              </a:rPr>
              <a:t>Starter Modules</a:t>
            </a:r>
          </a:p>
        </p:txBody>
      </p:sp>
      <p:sp>
        <p:nvSpPr>
          <p:cNvPr id="55" name="Rectangle: Rounded Corners 54">
            <a:extLst>
              <a:ext uri="{FF2B5EF4-FFF2-40B4-BE49-F238E27FC236}">
                <a16:creationId xmlns:a16="http://schemas.microsoft.com/office/drawing/2014/main" id="{574DB2F6-8621-FCDE-B8F5-DD0AE4450471}"/>
              </a:ext>
            </a:extLst>
          </p:cNvPr>
          <p:cNvSpPr/>
          <p:nvPr/>
        </p:nvSpPr>
        <p:spPr bwMode="auto">
          <a:xfrm>
            <a:off x="6744721" y="1109510"/>
            <a:ext cx="5016563" cy="1725730"/>
          </a:xfrm>
          <a:prstGeom prst="roundRect">
            <a:avLst>
              <a:gd name="adj" fmla="val 7005"/>
            </a:avLst>
          </a:prstGeom>
          <a:solidFill>
            <a:srgbClr val="CC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dirty="0">
                <a:solidFill>
                  <a:srgbClr val="FFFFFF"/>
                </a:solidFill>
                <a:ea typeface="Segoe UI" pitchFamily="34" charset="0"/>
                <a:cs typeface="Segoe UI" pitchFamily="34" charset="0"/>
              </a:rPr>
              <a:t>1 Pre-requisites</a:t>
            </a:r>
          </a:p>
        </p:txBody>
      </p:sp>
      <p:sp>
        <p:nvSpPr>
          <p:cNvPr id="56" name="Rectangle: Rounded Corners 55">
            <a:extLst>
              <a:ext uri="{FF2B5EF4-FFF2-40B4-BE49-F238E27FC236}">
                <a16:creationId xmlns:a16="http://schemas.microsoft.com/office/drawing/2014/main" id="{56703489-AEE9-A0E5-5E36-70B25C3D98FE}"/>
              </a:ext>
            </a:extLst>
          </p:cNvPr>
          <p:cNvSpPr/>
          <p:nvPr/>
        </p:nvSpPr>
        <p:spPr bwMode="auto">
          <a:xfrm>
            <a:off x="6744721" y="2900441"/>
            <a:ext cx="5016563" cy="1711120"/>
          </a:xfrm>
          <a:prstGeom prst="roundRect">
            <a:avLst>
              <a:gd name="adj" fmla="val 7005"/>
            </a:avLst>
          </a:prstGeom>
          <a:solidFill>
            <a:srgbClr val="CC9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a:solidFill>
                  <a:srgbClr val="FFFFFF"/>
                </a:solidFill>
                <a:ea typeface="Segoe UI" pitchFamily="34" charset="0"/>
                <a:cs typeface="Segoe UI" pitchFamily="34" charset="0"/>
              </a:rPr>
              <a:t>2 Bootstrap</a:t>
            </a:r>
          </a:p>
        </p:txBody>
      </p:sp>
      <p:sp>
        <p:nvSpPr>
          <p:cNvPr id="57" name="Rectangle: Rounded Corners 56">
            <a:extLst>
              <a:ext uri="{FF2B5EF4-FFF2-40B4-BE49-F238E27FC236}">
                <a16:creationId xmlns:a16="http://schemas.microsoft.com/office/drawing/2014/main" id="{5BA8A38A-51E6-DDB7-A563-27180229455F}"/>
              </a:ext>
            </a:extLst>
          </p:cNvPr>
          <p:cNvSpPr/>
          <p:nvPr/>
        </p:nvSpPr>
        <p:spPr bwMode="auto">
          <a:xfrm>
            <a:off x="6744721" y="4687599"/>
            <a:ext cx="5009560" cy="1711119"/>
          </a:xfrm>
          <a:prstGeom prst="roundRect">
            <a:avLst>
              <a:gd name="adj" fmla="val 7005"/>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2000">
                <a:solidFill>
                  <a:srgbClr val="FFFFFF"/>
                </a:solidFill>
                <a:ea typeface="Segoe UI" pitchFamily="34" charset="0"/>
                <a:cs typeface="Segoe UI" pitchFamily="34" charset="0"/>
              </a:rPr>
              <a:t>3 Run</a:t>
            </a:r>
          </a:p>
        </p:txBody>
      </p:sp>
      <p:sp>
        <p:nvSpPr>
          <p:cNvPr id="58" name="Rectangle: Rounded Corners 57">
            <a:extLst>
              <a:ext uri="{FF2B5EF4-FFF2-40B4-BE49-F238E27FC236}">
                <a16:creationId xmlns:a16="http://schemas.microsoft.com/office/drawing/2014/main" id="{C2AB9C83-1300-D8FD-9BB4-77A2099A0822}"/>
              </a:ext>
            </a:extLst>
          </p:cNvPr>
          <p:cNvSpPr/>
          <p:nvPr/>
        </p:nvSpPr>
        <p:spPr bwMode="auto">
          <a:xfrm>
            <a:off x="579413" y="1737245"/>
            <a:ext cx="4447009" cy="791937"/>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00" b="1" dirty="0">
                <a:solidFill>
                  <a:srgbClr val="737373"/>
                </a:solidFill>
                <a:ea typeface="Segoe UI" pitchFamily="34" charset="0"/>
                <a:cs typeface="Segoe UI" pitchFamily="34" charset="0"/>
              </a:rPr>
              <a:t>Documentation</a:t>
            </a:r>
          </a:p>
          <a:p>
            <a:pPr algn="l" defTabSz="932472" fontAlgn="base">
              <a:spcBef>
                <a:spcPct val="0"/>
              </a:spcBef>
              <a:spcAft>
                <a:spcPct val="0"/>
              </a:spcAft>
            </a:pPr>
            <a:endParaRPr lang="en-GB" sz="1000" dirty="0">
              <a:solidFill>
                <a:srgbClr val="737373"/>
              </a:solidFill>
              <a:ea typeface="Segoe UI" pitchFamily="34" charset="0"/>
              <a:cs typeface="Segoe UI" pitchFamily="34" charset="0"/>
            </a:endParaRPr>
          </a:p>
          <a:p>
            <a:pPr algn="l" defTabSz="932472" fontAlgn="base">
              <a:spcBef>
                <a:spcPct val="0"/>
              </a:spcBef>
              <a:spcAft>
                <a:spcPct val="0"/>
              </a:spcAft>
            </a:pPr>
            <a:r>
              <a:rPr lang="en-GB" sz="1000" dirty="0">
                <a:solidFill>
                  <a:srgbClr val="737373"/>
                </a:solidFill>
                <a:ea typeface="Segoe UI" pitchFamily="34" charset="0"/>
                <a:cs typeface="Segoe UI" pitchFamily="34" charset="0"/>
              </a:rPr>
              <a:t>Phase-by-phase and Step-by-step instructions</a:t>
            </a:r>
          </a:p>
        </p:txBody>
      </p:sp>
      <p:sp>
        <p:nvSpPr>
          <p:cNvPr id="59" name="Rectangle: Rounded Corners 58">
            <a:extLst>
              <a:ext uri="{FF2B5EF4-FFF2-40B4-BE49-F238E27FC236}">
                <a16:creationId xmlns:a16="http://schemas.microsoft.com/office/drawing/2014/main" id="{689C8871-6D04-D7B6-AB0F-67B579858E4E}"/>
              </a:ext>
            </a:extLst>
          </p:cNvPr>
          <p:cNvSpPr/>
          <p:nvPr/>
        </p:nvSpPr>
        <p:spPr bwMode="auto">
          <a:xfrm>
            <a:off x="948627" y="5375131"/>
            <a:ext cx="1666959" cy="617283"/>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000" b="1" dirty="0">
                <a:solidFill>
                  <a:schemeClr val="tx1"/>
                </a:solidFill>
                <a:ea typeface="Segoe UI" pitchFamily="34" charset="0"/>
                <a:cs typeface="Segoe UI" pitchFamily="34" charset="0"/>
              </a:rPr>
              <a:t>Bicep</a:t>
            </a:r>
          </a:p>
        </p:txBody>
      </p:sp>
      <p:sp>
        <p:nvSpPr>
          <p:cNvPr id="60" name="Arrow: Right 59">
            <a:extLst>
              <a:ext uri="{FF2B5EF4-FFF2-40B4-BE49-F238E27FC236}">
                <a16:creationId xmlns:a16="http://schemas.microsoft.com/office/drawing/2014/main" id="{95593E88-46D0-4E08-45E7-8ACA3B5C6A98}"/>
              </a:ext>
            </a:extLst>
          </p:cNvPr>
          <p:cNvSpPr/>
          <p:nvPr/>
        </p:nvSpPr>
        <p:spPr bwMode="auto">
          <a:xfrm>
            <a:off x="5142623" y="1737245"/>
            <a:ext cx="1681022" cy="805804"/>
          </a:xfrm>
          <a:prstGeom prst="rightArrow">
            <a:avLst/>
          </a:prstGeom>
          <a:solidFill>
            <a:schemeClr val="accent1">
              <a:lumMod val="75000"/>
            </a:schemeClr>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100" dirty="0">
                <a:solidFill>
                  <a:schemeClr val="bg1"/>
                </a:solidFill>
                <a:ea typeface="Segoe UI" pitchFamily="34" charset="0"/>
                <a:cs typeface="Segoe UI" pitchFamily="34" charset="0"/>
              </a:rPr>
              <a:t>Create the pre-requisites</a:t>
            </a:r>
          </a:p>
        </p:txBody>
      </p:sp>
      <p:sp>
        <p:nvSpPr>
          <p:cNvPr id="61" name="Rectangle: Rounded Corners 60">
            <a:extLst>
              <a:ext uri="{FF2B5EF4-FFF2-40B4-BE49-F238E27FC236}">
                <a16:creationId xmlns:a16="http://schemas.microsoft.com/office/drawing/2014/main" id="{5804F45E-F2DB-6BF3-C1F6-9CD7FF22C6E2}"/>
              </a:ext>
            </a:extLst>
          </p:cNvPr>
          <p:cNvSpPr/>
          <p:nvPr/>
        </p:nvSpPr>
        <p:spPr bwMode="auto">
          <a:xfrm>
            <a:off x="6945183" y="1699384"/>
            <a:ext cx="2194748" cy="1059817"/>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00" b="1" dirty="0">
                <a:solidFill>
                  <a:schemeClr val="tx1"/>
                </a:solidFill>
                <a:ea typeface="Segoe UI" pitchFamily="34" charset="0"/>
                <a:cs typeface="Segoe UI" pitchFamily="34" charset="0"/>
              </a:rPr>
              <a:t>Elevated Account</a:t>
            </a:r>
          </a:p>
          <a:p>
            <a:pPr algn="l" defTabSz="932472" fontAlgn="base">
              <a:spcBef>
                <a:spcPct val="0"/>
              </a:spcBef>
              <a:spcAft>
                <a:spcPct val="0"/>
              </a:spcAft>
            </a:pPr>
            <a:endParaRPr lang="en-GB" sz="1000" dirty="0">
              <a:solidFill>
                <a:srgbClr val="737373"/>
              </a:solidFill>
              <a:ea typeface="Segoe UI" pitchFamily="34" charset="0"/>
              <a:cs typeface="Segoe UI" pitchFamily="34" charset="0"/>
            </a:endParaRPr>
          </a:p>
          <a:p>
            <a:pPr algn="l" defTabSz="932472" fontAlgn="base">
              <a:spcBef>
                <a:spcPct val="0"/>
              </a:spcBef>
              <a:spcAft>
                <a:spcPct val="0"/>
              </a:spcAft>
            </a:pPr>
            <a:r>
              <a:rPr lang="en-GB" sz="1000" dirty="0">
                <a:solidFill>
                  <a:srgbClr val="737373"/>
                </a:solidFill>
                <a:ea typeface="Segoe UI" pitchFamily="34" charset="0"/>
                <a:cs typeface="Segoe UI" pitchFamily="34" charset="0"/>
              </a:rPr>
              <a:t>SP or user account with management group and subscription owner permissions</a:t>
            </a:r>
          </a:p>
        </p:txBody>
      </p:sp>
      <p:sp>
        <p:nvSpPr>
          <p:cNvPr id="62" name="Rectangle: Rounded Corners 61">
            <a:extLst>
              <a:ext uri="{FF2B5EF4-FFF2-40B4-BE49-F238E27FC236}">
                <a16:creationId xmlns:a16="http://schemas.microsoft.com/office/drawing/2014/main" id="{BFF513F2-74B7-C887-B050-51AC32DDCB52}"/>
              </a:ext>
            </a:extLst>
          </p:cNvPr>
          <p:cNvSpPr/>
          <p:nvPr/>
        </p:nvSpPr>
        <p:spPr bwMode="auto">
          <a:xfrm>
            <a:off x="9392556" y="1699385"/>
            <a:ext cx="2194748" cy="1059816"/>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00" b="1" dirty="0">
                <a:solidFill>
                  <a:schemeClr val="tx1"/>
                </a:solidFill>
                <a:ea typeface="Segoe UI" pitchFamily="34" charset="0"/>
                <a:cs typeface="Segoe UI" pitchFamily="34" charset="0"/>
              </a:rPr>
              <a:t>Subscriptions</a:t>
            </a:r>
          </a:p>
          <a:p>
            <a:pPr algn="l" defTabSz="932472" fontAlgn="base">
              <a:spcBef>
                <a:spcPct val="0"/>
              </a:spcBef>
              <a:spcAft>
                <a:spcPct val="0"/>
              </a:spcAft>
            </a:pPr>
            <a:endParaRPr lang="en-GB" sz="1000" dirty="0">
              <a:solidFill>
                <a:srgbClr val="737373"/>
              </a:solidFill>
              <a:ea typeface="Segoe UI" pitchFamily="34" charset="0"/>
              <a:cs typeface="Segoe UI" pitchFamily="34" charset="0"/>
            </a:endParaRPr>
          </a:p>
          <a:p>
            <a:pPr algn="l" defTabSz="932472" fontAlgn="base">
              <a:spcBef>
                <a:spcPct val="0"/>
              </a:spcBef>
              <a:spcAft>
                <a:spcPct val="0"/>
              </a:spcAft>
            </a:pPr>
            <a:r>
              <a:rPr lang="en-GB" sz="1000" dirty="0">
                <a:solidFill>
                  <a:srgbClr val="737373"/>
                </a:solidFill>
                <a:ea typeface="Segoe UI" pitchFamily="34" charset="0"/>
                <a:cs typeface="Segoe UI" pitchFamily="34" charset="0"/>
              </a:rPr>
              <a:t>Identity, Management and Connectivity</a:t>
            </a:r>
          </a:p>
        </p:txBody>
      </p:sp>
      <p:sp>
        <p:nvSpPr>
          <p:cNvPr id="63" name="Rectangle: Rounded Corners 62">
            <a:extLst>
              <a:ext uri="{FF2B5EF4-FFF2-40B4-BE49-F238E27FC236}">
                <a16:creationId xmlns:a16="http://schemas.microsoft.com/office/drawing/2014/main" id="{B0948158-8B7A-E6A1-ACD3-289CBA6425E3}"/>
              </a:ext>
            </a:extLst>
          </p:cNvPr>
          <p:cNvSpPr/>
          <p:nvPr/>
        </p:nvSpPr>
        <p:spPr bwMode="auto">
          <a:xfrm>
            <a:off x="6945182" y="3448968"/>
            <a:ext cx="2194748" cy="1059817"/>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00" b="1" dirty="0">
                <a:solidFill>
                  <a:schemeClr val="tx1"/>
                </a:solidFill>
                <a:ea typeface="Segoe UI" pitchFamily="34" charset="0"/>
                <a:cs typeface="Segoe UI" pitchFamily="34" charset="0"/>
              </a:rPr>
              <a:t>GitHub or Azure DevOps</a:t>
            </a:r>
          </a:p>
          <a:p>
            <a:pPr algn="l" defTabSz="932472" fontAlgn="base">
              <a:spcBef>
                <a:spcPct val="0"/>
              </a:spcBef>
              <a:spcAft>
                <a:spcPct val="0"/>
              </a:spcAft>
            </a:pPr>
            <a:endParaRPr lang="en-GB" sz="1000" dirty="0">
              <a:solidFill>
                <a:srgbClr val="737373"/>
              </a:solidFill>
              <a:ea typeface="Segoe UI" pitchFamily="34" charset="0"/>
              <a:cs typeface="Segoe UI" pitchFamily="34" charset="0"/>
            </a:endParaRPr>
          </a:p>
          <a:p>
            <a:pPr algn="l" defTabSz="932472" fontAlgn="base">
              <a:spcBef>
                <a:spcPct val="0"/>
              </a:spcBef>
              <a:spcAft>
                <a:spcPct val="0"/>
              </a:spcAft>
            </a:pPr>
            <a:r>
              <a:rPr lang="en-GB" sz="1000" dirty="0">
                <a:solidFill>
                  <a:srgbClr val="737373"/>
                </a:solidFill>
                <a:ea typeface="Segoe UI" pitchFamily="34" charset="0"/>
                <a:cs typeface="Segoe UI" pitchFamily="34" charset="0"/>
              </a:rPr>
              <a:t>Repos, CI / CD, Environments, Approvals, Variables, Agents etc…</a:t>
            </a:r>
          </a:p>
        </p:txBody>
      </p:sp>
      <p:sp>
        <p:nvSpPr>
          <p:cNvPr id="64" name="Rectangle: Rounded Corners 63">
            <a:extLst>
              <a:ext uri="{FF2B5EF4-FFF2-40B4-BE49-F238E27FC236}">
                <a16:creationId xmlns:a16="http://schemas.microsoft.com/office/drawing/2014/main" id="{1BECD55F-33FD-94AE-A8F7-EC855CFAE8A9}"/>
              </a:ext>
            </a:extLst>
          </p:cNvPr>
          <p:cNvSpPr/>
          <p:nvPr/>
        </p:nvSpPr>
        <p:spPr bwMode="auto">
          <a:xfrm>
            <a:off x="9392555" y="3448968"/>
            <a:ext cx="2194749" cy="1059817"/>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00" b="1" dirty="0">
                <a:solidFill>
                  <a:schemeClr val="tx1"/>
                </a:solidFill>
                <a:ea typeface="Segoe UI" pitchFamily="34" charset="0"/>
                <a:cs typeface="Segoe UI" pitchFamily="34" charset="0"/>
              </a:rPr>
              <a:t>Azure</a:t>
            </a:r>
          </a:p>
          <a:p>
            <a:pPr algn="l" defTabSz="932472" fontAlgn="base">
              <a:spcBef>
                <a:spcPct val="0"/>
              </a:spcBef>
              <a:spcAft>
                <a:spcPct val="0"/>
              </a:spcAft>
            </a:pPr>
            <a:endParaRPr lang="en-GB" sz="1000" dirty="0">
              <a:solidFill>
                <a:srgbClr val="737373"/>
              </a:solidFill>
              <a:ea typeface="Segoe UI" pitchFamily="34" charset="0"/>
              <a:cs typeface="Segoe UI" pitchFamily="34" charset="0"/>
            </a:endParaRPr>
          </a:p>
          <a:p>
            <a:pPr algn="l" defTabSz="932472" fontAlgn="base">
              <a:spcBef>
                <a:spcPct val="0"/>
              </a:spcBef>
              <a:spcAft>
                <a:spcPct val="0"/>
              </a:spcAft>
            </a:pPr>
            <a:r>
              <a:rPr lang="en-GB" sz="1000" dirty="0">
                <a:solidFill>
                  <a:srgbClr val="737373"/>
                </a:solidFill>
                <a:ea typeface="Segoe UI" pitchFamily="34" charset="0"/>
                <a:cs typeface="Segoe UI" pitchFamily="34" charset="0"/>
              </a:rPr>
              <a:t>IAM, State Management, Agent Compute, etc…</a:t>
            </a:r>
          </a:p>
        </p:txBody>
      </p:sp>
      <p:sp>
        <p:nvSpPr>
          <p:cNvPr id="65" name="Rectangle: Rounded Corners 64">
            <a:extLst>
              <a:ext uri="{FF2B5EF4-FFF2-40B4-BE49-F238E27FC236}">
                <a16:creationId xmlns:a16="http://schemas.microsoft.com/office/drawing/2014/main" id="{5D28BF25-79E4-6869-841D-469CC5E484AC}"/>
              </a:ext>
            </a:extLst>
          </p:cNvPr>
          <p:cNvSpPr/>
          <p:nvPr/>
        </p:nvSpPr>
        <p:spPr bwMode="auto">
          <a:xfrm>
            <a:off x="6945182" y="5233727"/>
            <a:ext cx="2194748" cy="1059817"/>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00" b="1" dirty="0">
                <a:solidFill>
                  <a:schemeClr val="tx1"/>
                </a:solidFill>
                <a:ea typeface="Segoe UI" pitchFamily="34" charset="0"/>
                <a:cs typeface="Segoe UI" pitchFamily="34" charset="0"/>
              </a:rPr>
              <a:t>Deploy</a:t>
            </a:r>
          </a:p>
          <a:p>
            <a:pPr algn="l" defTabSz="932472" fontAlgn="base">
              <a:spcBef>
                <a:spcPct val="0"/>
              </a:spcBef>
              <a:spcAft>
                <a:spcPct val="0"/>
              </a:spcAft>
            </a:pPr>
            <a:endParaRPr lang="en-GB" sz="1000" dirty="0">
              <a:solidFill>
                <a:srgbClr val="737373"/>
              </a:solidFill>
              <a:ea typeface="Segoe UI" pitchFamily="34" charset="0"/>
              <a:cs typeface="Segoe UI" pitchFamily="34" charset="0"/>
            </a:endParaRPr>
          </a:p>
          <a:p>
            <a:pPr algn="l" defTabSz="932472" fontAlgn="base">
              <a:spcBef>
                <a:spcPct val="0"/>
              </a:spcBef>
              <a:spcAft>
                <a:spcPct val="0"/>
              </a:spcAft>
            </a:pPr>
            <a:r>
              <a:rPr lang="en-GB" sz="1000" dirty="0">
                <a:solidFill>
                  <a:srgbClr val="737373"/>
                </a:solidFill>
                <a:ea typeface="Segoe UI" pitchFamily="34" charset="0"/>
                <a:cs typeface="Segoe UI" pitchFamily="34" charset="0"/>
              </a:rPr>
              <a:t>Run the Pipeline / Action to deploy the landing zone</a:t>
            </a:r>
          </a:p>
        </p:txBody>
      </p:sp>
      <p:sp>
        <p:nvSpPr>
          <p:cNvPr id="66" name="Rectangle: Rounded Corners 65">
            <a:extLst>
              <a:ext uri="{FF2B5EF4-FFF2-40B4-BE49-F238E27FC236}">
                <a16:creationId xmlns:a16="http://schemas.microsoft.com/office/drawing/2014/main" id="{1871D286-C73E-C30B-C250-12D7EA14A4FB}"/>
              </a:ext>
            </a:extLst>
          </p:cNvPr>
          <p:cNvSpPr/>
          <p:nvPr/>
        </p:nvSpPr>
        <p:spPr bwMode="auto">
          <a:xfrm>
            <a:off x="9392556" y="5235534"/>
            <a:ext cx="2194748" cy="1059817"/>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000" b="1" dirty="0">
                <a:solidFill>
                  <a:schemeClr val="tx1"/>
                </a:solidFill>
                <a:ea typeface="Segoe UI" pitchFamily="34" charset="0"/>
                <a:cs typeface="Segoe UI" pitchFamily="34" charset="0"/>
              </a:rPr>
              <a:t>Iterate</a:t>
            </a:r>
          </a:p>
          <a:p>
            <a:pPr algn="l" defTabSz="932472" fontAlgn="base">
              <a:spcBef>
                <a:spcPct val="0"/>
              </a:spcBef>
              <a:spcAft>
                <a:spcPct val="0"/>
              </a:spcAft>
            </a:pPr>
            <a:endParaRPr lang="en-GB" sz="1000" dirty="0">
              <a:solidFill>
                <a:srgbClr val="737373"/>
              </a:solidFill>
              <a:ea typeface="Segoe UI" pitchFamily="34" charset="0"/>
              <a:cs typeface="Segoe UI" pitchFamily="34" charset="0"/>
            </a:endParaRPr>
          </a:p>
          <a:p>
            <a:pPr algn="l" defTabSz="932472" fontAlgn="base">
              <a:spcBef>
                <a:spcPct val="0"/>
              </a:spcBef>
              <a:spcAft>
                <a:spcPct val="0"/>
              </a:spcAft>
            </a:pPr>
            <a:r>
              <a:rPr lang="en-GB" sz="1000" dirty="0">
                <a:solidFill>
                  <a:srgbClr val="737373"/>
                </a:solidFill>
                <a:ea typeface="Segoe UI" pitchFamily="34" charset="0"/>
                <a:cs typeface="Segoe UI" pitchFamily="34" charset="0"/>
              </a:rPr>
              <a:t>Update your module for specific needs / updates and re-run the pipeline</a:t>
            </a:r>
          </a:p>
        </p:txBody>
      </p:sp>
      <p:sp>
        <p:nvSpPr>
          <p:cNvPr id="67" name="Rectangle: Rounded Corners 66">
            <a:extLst>
              <a:ext uri="{FF2B5EF4-FFF2-40B4-BE49-F238E27FC236}">
                <a16:creationId xmlns:a16="http://schemas.microsoft.com/office/drawing/2014/main" id="{B0B87623-3B10-5BD5-CBA3-2A03BF5CB7DC}"/>
              </a:ext>
            </a:extLst>
          </p:cNvPr>
          <p:cNvSpPr/>
          <p:nvPr/>
        </p:nvSpPr>
        <p:spPr bwMode="auto">
          <a:xfrm>
            <a:off x="720520" y="3389687"/>
            <a:ext cx="4169478" cy="1346463"/>
          </a:xfrm>
          <a:prstGeom prst="roundRect">
            <a:avLst>
              <a:gd name="adj" fmla="val 7005"/>
            </a:avLst>
          </a:prstGeom>
          <a:solidFill>
            <a:schemeClr val="tx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GB" sz="1600" dirty="0">
                <a:solidFill>
                  <a:schemeClr val="bg1"/>
                </a:solidFill>
                <a:ea typeface="Segoe UI" pitchFamily="34" charset="0"/>
                <a:cs typeface="Segoe UI" pitchFamily="34" charset="0"/>
              </a:rPr>
              <a:t>Bootstrap Modules</a:t>
            </a:r>
          </a:p>
        </p:txBody>
      </p:sp>
      <p:sp>
        <p:nvSpPr>
          <p:cNvPr id="68" name="Rectangle: Rounded Corners 67">
            <a:extLst>
              <a:ext uri="{FF2B5EF4-FFF2-40B4-BE49-F238E27FC236}">
                <a16:creationId xmlns:a16="http://schemas.microsoft.com/office/drawing/2014/main" id="{0FEC3375-BBC6-02BD-4E94-BB9AAE1916EE}"/>
              </a:ext>
            </a:extLst>
          </p:cNvPr>
          <p:cNvSpPr/>
          <p:nvPr/>
        </p:nvSpPr>
        <p:spPr bwMode="auto">
          <a:xfrm>
            <a:off x="948627" y="3869308"/>
            <a:ext cx="1052867" cy="701671"/>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050" b="1" dirty="0">
                <a:solidFill>
                  <a:schemeClr val="tx1"/>
                </a:solidFill>
                <a:ea typeface="Segoe UI" pitchFamily="34" charset="0"/>
                <a:cs typeface="Segoe UI" pitchFamily="34" charset="0"/>
              </a:rPr>
              <a:t>GitHub</a:t>
            </a:r>
            <a:endParaRPr lang="en-GB" sz="700" dirty="0">
              <a:solidFill>
                <a:schemeClr val="tx1"/>
              </a:solidFill>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56805A7E-D2FB-CA98-8A06-1B2415B94545}"/>
              </a:ext>
            </a:extLst>
          </p:cNvPr>
          <p:cNvSpPr/>
          <p:nvPr/>
        </p:nvSpPr>
        <p:spPr bwMode="auto">
          <a:xfrm>
            <a:off x="2276483" y="3869308"/>
            <a:ext cx="1052867" cy="701671"/>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000" b="1" dirty="0">
                <a:solidFill>
                  <a:schemeClr val="tx1"/>
                </a:solidFill>
                <a:ea typeface="Segoe UI" pitchFamily="34" charset="0"/>
                <a:cs typeface="Segoe UI" pitchFamily="34" charset="0"/>
              </a:rPr>
              <a:t>Azure DevOps</a:t>
            </a:r>
            <a:endParaRPr lang="en-GB" sz="600" dirty="0">
              <a:solidFill>
                <a:schemeClr val="tx1"/>
              </a:solidFill>
              <a:ea typeface="Segoe UI" pitchFamily="34" charset="0"/>
              <a:cs typeface="Segoe UI" pitchFamily="34" charset="0"/>
            </a:endParaRPr>
          </a:p>
        </p:txBody>
      </p:sp>
      <p:sp>
        <p:nvSpPr>
          <p:cNvPr id="70" name="Rectangle: Rounded Corners 69">
            <a:extLst>
              <a:ext uri="{FF2B5EF4-FFF2-40B4-BE49-F238E27FC236}">
                <a16:creationId xmlns:a16="http://schemas.microsoft.com/office/drawing/2014/main" id="{BB6C7FEE-F13C-3B53-D511-876C6B390075}"/>
              </a:ext>
            </a:extLst>
          </p:cNvPr>
          <p:cNvSpPr/>
          <p:nvPr/>
        </p:nvSpPr>
        <p:spPr bwMode="auto">
          <a:xfrm>
            <a:off x="3586108" y="3869308"/>
            <a:ext cx="1052867" cy="701671"/>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000" b="1" dirty="0">
                <a:solidFill>
                  <a:schemeClr val="tx1"/>
                </a:solidFill>
                <a:ea typeface="Segoe UI" pitchFamily="34" charset="0"/>
                <a:cs typeface="Segoe UI" pitchFamily="34" charset="0"/>
              </a:rPr>
              <a:t>Local File System</a:t>
            </a:r>
            <a:endParaRPr lang="en-GB" sz="600" dirty="0">
              <a:solidFill>
                <a:schemeClr val="tx1"/>
              </a:solidFill>
              <a:ea typeface="Segoe UI" pitchFamily="34" charset="0"/>
              <a:cs typeface="Segoe UI" pitchFamily="34" charset="0"/>
            </a:endParaRPr>
          </a:p>
        </p:txBody>
      </p:sp>
      <p:sp>
        <p:nvSpPr>
          <p:cNvPr id="71" name="Arrow: Right 70">
            <a:extLst>
              <a:ext uri="{FF2B5EF4-FFF2-40B4-BE49-F238E27FC236}">
                <a16:creationId xmlns:a16="http://schemas.microsoft.com/office/drawing/2014/main" id="{91248A78-F12A-FDA6-1549-2C8A6B0E2FA0}"/>
              </a:ext>
            </a:extLst>
          </p:cNvPr>
          <p:cNvSpPr/>
          <p:nvPr/>
        </p:nvSpPr>
        <p:spPr bwMode="auto">
          <a:xfrm>
            <a:off x="5142623" y="3389688"/>
            <a:ext cx="1673100" cy="805804"/>
          </a:xfrm>
          <a:prstGeom prst="rightArrow">
            <a:avLst/>
          </a:prstGeom>
          <a:solidFill>
            <a:schemeClr val="accent1">
              <a:lumMod val="75000"/>
            </a:schemeClr>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100" dirty="0">
                <a:solidFill>
                  <a:schemeClr val="bg1"/>
                </a:solidFill>
                <a:ea typeface="Segoe UI" pitchFamily="34" charset="0"/>
                <a:cs typeface="Segoe UI" pitchFamily="34" charset="0"/>
              </a:rPr>
              <a:t>Automated Bootstrap</a:t>
            </a:r>
          </a:p>
        </p:txBody>
      </p:sp>
      <p:sp>
        <p:nvSpPr>
          <p:cNvPr id="72" name="Rectangle: Rounded Corners 71">
            <a:extLst>
              <a:ext uri="{FF2B5EF4-FFF2-40B4-BE49-F238E27FC236}">
                <a16:creationId xmlns:a16="http://schemas.microsoft.com/office/drawing/2014/main" id="{49E6FC71-323D-D1C0-C815-AEF62A254673}"/>
              </a:ext>
            </a:extLst>
          </p:cNvPr>
          <p:cNvSpPr/>
          <p:nvPr/>
        </p:nvSpPr>
        <p:spPr bwMode="auto">
          <a:xfrm>
            <a:off x="2972016" y="5374408"/>
            <a:ext cx="1666959" cy="617283"/>
          </a:xfrm>
          <a:prstGeom prst="roundRect">
            <a:avLst>
              <a:gd name="adj" fmla="val 7005"/>
            </a:avLst>
          </a:prstGeom>
          <a:solidFill>
            <a:schemeClr val="bg1"/>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000" b="1" dirty="0">
                <a:solidFill>
                  <a:schemeClr val="tx1"/>
                </a:solidFill>
                <a:ea typeface="Segoe UI" pitchFamily="34" charset="0"/>
                <a:cs typeface="Segoe UI" pitchFamily="34" charset="0"/>
              </a:rPr>
              <a:t>Terraform</a:t>
            </a:r>
          </a:p>
        </p:txBody>
      </p:sp>
      <p:sp>
        <p:nvSpPr>
          <p:cNvPr id="73" name="Arrow: Right 72">
            <a:extLst>
              <a:ext uri="{FF2B5EF4-FFF2-40B4-BE49-F238E27FC236}">
                <a16:creationId xmlns:a16="http://schemas.microsoft.com/office/drawing/2014/main" id="{7DE2E495-A480-4C69-BDFF-9C201B80CA22}"/>
              </a:ext>
            </a:extLst>
          </p:cNvPr>
          <p:cNvSpPr/>
          <p:nvPr/>
        </p:nvSpPr>
        <p:spPr bwMode="auto">
          <a:xfrm rot="16200000">
            <a:off x="2563705" y="4593020"/>
            <a:ext cx="384657" cy="453391"/>
          </a:xfrm>
          <a:prstGeom prst="rightArrow">
            <a:avLst/>
          </a:prstGeom>
          <a:solidFill>
            <a:schemeClr val="accent2">
              <a:lumMod val="20000"/>
              <a:lumOff val="80000"/>
            </a:schemeClr>
          </a:solidFill>
          <a:ln>
            <a:noFill/>
            <a:headEnd type="none" w="med" len="med"/>
            <a:tailEnd type="none" w="med" len="med"/>
          </a:ln>
          <a:effectLst>
            <a:outerShdw blurRad="63500" sx="102000" sy="102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GB" sz="1100" dirty="0">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4278852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9A40A-C31C-9B3F-D1AF-686E406D44D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D47BC21-72F4-CABC-A4BC-C56A521A8740}"/>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DEA122D4-EF18-F653-5560-FB183E9B5D45}"/>
              </a:ext>
            </a:extLst>
          </p:cNvPr>
          <p:cNvSpPr/>
          <p:nvPr/>
        </p:nvSpPr>
        <p:spPr bwMode="auto">
          <a:xfrm>
            <a:off x="583395" y="13749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90" name="Rectangle 89">
            <a:extLst>
              <a:ext uri="{FF2B5EF4-FFF2-40B4-BE49-F238E27FC236}">
                <a16:creationId xmlns:a16="http://schemas.microsoft.com/office/drawing/2014/main" id="{0E485A86-A0B5-E5DA-1082-2C5F7BD42DE9}"/>
              </a:ext>
            </a:extLst>
          </p:cNvPr>
          <p:cNvSpPr/>
          <p:nvPr/>
        </p:nvSpPr>
        <p:spPr bwMode="auto">
          <a:xfrm>
            <a:off x="1214201" y="855733"/>
            <a:ext cx="3981282" cy="5146534"/>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Microsoft Azure</a:t>
            </a:r>
          </a:p>
        </p:txBody>
      </p:sp>
      <p:sp>
        <p:nvSpPr>
          <p:cNvPr id="91" name="Rectangle 90">
            <a:extLst>
              <a:ext uri="{FF2B5EF4-FFF2-40B4-BE49-F238E27FC236}">
                <a16:creationId xmlns:a16="http://schemas.microsoft.com/office/drawing/2014/main" id="{B1BD5B41-8172-9EE9-0E8B-0E01B0468A83}"/>
              </a:ext>
            </a:extLst>
          </p:cNvPr>
          <p:cNvSpPr/>
          <p:nvPr/>
        </p:nvSpPr>
        <p:spPr bwMode="auto">
          <a:xfrm>
            <a:off x="5357323" y="855733"/>
            <a:ext cx="5704885" cy="5146534"/>
          </a:xfrm>
          <a:prstGeom prst="rect">
            <a:avLst/>
          </a:prstGeom>
          <a:solidFill>
            <a:srgbClr val="0078D4">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r>
              <a:rPr kumimoji="0" lang="en-GB"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Version Control System</a:t>
            </a:r>
          </a:p>
        </p:txBody>
      </p:sp>
      <p:sp>
        <p:nvSpPr>
          <p:cNvPr id="92" name="Rectangle: Rounded Corners 91">
            <a:extLst>
              <a:ext uri="{FF2B5EF4-FFF2-40B4-BE49-F238E27FC236}">
                <a16:creationId xmlns:a16="http://schemas.microsoft.com/office/drawing/2014/main" id="{6EF7F24B-BDCF-4271-8F2A-E6D5E2BC102C}"/>
              </a:ext>
            </a:extLst>
          </p:cNvPr>
          <p:cNvSpPr/>
          <p:nvPr/>
        </p:nvSpPr>
        <p:spPr bwMode="auto">
          <a:xfrm>
            <a:off x="1367950" y="1486913"/>
            <a:ext cx="3657600" cy="1416106"/>
          </a:xfrm>
          <a:prstGeom prst="roundRect">
            <a:avLst>
              <a:gd name="adj" fmla="val 8096"/>
            </a:avLst>
          </a:prstGeom>
          <a:solidFill>
            <a:srgbClr val="243A5E">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Identity</a:t>
            </a:r>
          </a:p>
        </p:txBody>
      </p:sp>
      <p:sp>
        <p:nvSpPr>
          <p:cNvPr id="93" name="Rectangle: Rounded Corners 92">
            <a:extLst>
              <a:ext uri="{FF2B5EF4-FFF2-40B4-BE49-F238E27FC236}">
                <a16:creationId xmlns:a16="http://schemas.microsoft.com/office/drawing/2014/main" id="{79C53AAD-B3A2-E063-DB75-A8A6A782B95F}"/>
              </a:ext>
            </a:extLst>
          </p:cNvPr>
          <p:cNvSpPr/>
          <p:nvPr/>
        </p:nvSpPr>
        <p:spPr bwMode="auto">
          <a:xfrm>
            <a:off x="1376042" y="2967602"/>
            <a:ext cx="3657600" cy="1416106"/>
          </a:xfrm>
          <a:prstGeom prst="roundRect">
            <a:avLst>
              <a:gd name="adj" fmla="val 8096"/>
            </a:avLst>
          </a:prstGeom>
          <a:solidFill>
            <a:srgbClr val="243A5E">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State</a:t>
            </a:r>
          </a:p>
        </p:txBody>
      </p:sp>
      <p:sp>
        <p:nvSpPr>
          <p:cNvPr id="94" name="Rectangle: Rounded Corners 93">
            <a:extLst>
              <a:ext uri="{FF2B5EF4-FFF2-40B4-BE49-F238E27FC236}">
                <a16:creationId xmlns:a16="http://schemas.microsoft.com/office/drawing/2014/main" id="{E3DE9702-093C-34AD-45E6-D868040CF546}"/>
              </a:ext>
            </a:extLst>
          </p:cNvPr>
          <p:cNvSpPr/>
          <p:nvPr/>
        </p:nvSpPr>
        <p:spPr bwMode="auto">
          <a:xfrm>
            <a:off x="1376042" y="4448291"/>
            <a:ext cx="3657600" cy="1416106"/>
          </a:xfrm>
          <a:prstGeom prst="roundRect">
            <a:avLst>
              <a:gd name="adj" fmla="val 8096"/>
            </a:avLst>
          </a:prstGeom>
          <a:solidFill>
            <a:srgbClr val="E6E6E6">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Agents / Runners</a:t>
            </a:r>
          </a:p>
        </p:txBody>
      </p:sp>
      <p:pic>
        <p:nvPicPr>
          <p:cNvPr id="95" name="Graphic 94">
            <a:extLst>
              <a:ext uri="{FF2B5EF4-FFF2-40B4-BE49-F238E27FC236}">
                <a16:creationId xmlns:a16="http://schemas.microsoft.com/office/drawing/2014/main" id="{466E0A25-318F-1D63-9658-43867304B2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64414" y="1926802"/>
            <a:ext cx="617913" cy="617913"/>
          </a:xfrm>
          <a:prstGeom prst="rect">
            <a:avLst/>
          </a:prstGeom>
        </p:spPr>
      </p:pic>
      <p:pic>
        <p:nvPicPr>
          <p:cNvPr id="96" name="Graphic 95">
            <a:extLst>
              <a:ext uri="{FF2B5EF4-FFF2-40B4-BE49-F238E27FC236}">
                <a16:creationId xmlns:a16="http://schemas.microsoft.com/office/drawing/2014/main" id="{379B9995-4D9F-DDD1-C0E6-1380D14D5F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9432" y="3349702"/>
            <a:ext cx="650820" cy="650820"/>
          </a:xfrm>
          <a:prstGeom prst="rect">
            <a:avLst/>
          </a:prstGeom>
        </p:spPr>
      </p:pic>
      <p:sp>
        <p:nvSpPr>
          <p:cNvPr id="97" name="TextBox 96">
            <a:extLst>
              <a:ext uri="{FF2B5EF4-FFF2-40B4-BE49-F238E27FC236}">
                <a16:creationId xmlns:a16="http://schemas.microsoft.com/office/drawing/2014/main" id="{6A9A7369-76C9-CD4D-51C8-2CB55CD8371C}"/>
              </a:ext>
            </a:extLst>
          </p:cNvPr>
          <p:cNvSpPr txBox="1"/>
          <p:nvPr/>
        </p:nvSpPr>
        <p:spPr>
          <a:xfrm>
            <a:off x="1376042" y="2554508"/>
            <a:ext cx="3544752" cy="307777"/>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User Assigned Managed Identities for Plan and Apply with Federated Credentials</a:t>
            </a:r>
          </a:p>
        </p:txBody>
      </p:sp>
      <p:sp>
        <p:nvSpPr>
          <p:cNvPr id="98" name="TextBox 97">
            <a:extLst>
              <a:ext uri="{FF2B5EF4-FFF2-40B4-BE49-F238E27FC236}">
                <a16:creationId xmlns:a16="http://schemas.microsoft.com/office/drawing/2014/main" id="{5B7DDFDE-5145-AC4C-FC76-F5A738402EEC}"/>
              </a:ext>
            </a:extLst>
          </p:cNvPr>
          <p:cNvSpPr txBox="1"/>
          <p:nvPr/>
        </p:nvSpPr>
        <p:spPr>
          <a:xfrm>
            <a:off x="2181199" y="4038227"/>
            <a:ext cx="2031102"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rPr>
              <a:t>Storage Account and Container</a:t>
            </a:r>
          </a:p>
        </p:txBody>
      </p:sp>
      <p:pic>
        <p:nvPicPr>
          <p:cNvPr id="99" name="Graphic 98">
            <a:extLst>
              <a:ext uri="{FF2B5EF4-FFF2-40B4-BE49-F238E27FC236}">
                <a16:creationId xmlns:a16="http://schemas.microsoft.com/office/drawing/2014/main" id="{985EBC78-1575-57F4-78A0-64D222BB7A1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686083" y="4975744"/>
            <a:ext cx="584734" cy="584734"/>
          </a:xfrm>
          <a:prstGeom prst="rect">
            <a:avLst/>
          </a:prstGeom>
        </p:spPr>
      </p:pic>
      <p:pic>
        <p:nvPicPr>
          <p:cNvPr id="100" name="Graphic 99">
            <a:extLst>
              <a:ext uri="{FF2B5EF4-FFF2-40B4-BE49-F238E27FC236}">
                <a16:creationId xmlns:a16="http://schemas.microsoft.com/office/drawing/2014/main" id="{4F3B2A26-0443-2B21-D70C-BAF9D589C9B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17143" y="4973059"/>
            <a:ext cx="584734" cy="584734"/>
          </a:xfrm>
          <a:prstGeom prst="rect">
            <a:avLst/>
          </a:prstGeom>
        </p:spPr>
      </p:pic>
      <p:sp>
        <p:nvSpPr>
          <p:cNvPr id="101" name="TextBox 100">
            <a:extLst>
              <a:ext uri="{FF2B5EF4-FFF2-40B4-BE49-F238E27FC236}">
                <a16:creationId xmlns:a16="http://schemas.microsoft.com/office/drawing/2014/main" id="{82AFE565-DB81-90C9-50CC-17E8A2E9C801}"/>
              </a:ext>
            </a:extLst>
          </p:cNvPr>
          <p:cNvSpPr txBox="1"/>
          <p:nvPr/>
        </p:nvSpPr>
        <p:spPr>
          <a:xfrm>
            <a:off x="2465658" y="5616748"/>
            <a:ext cx="2031102"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Container Instances Running Agents</a:t>
            </a:r>
          </a:p>
        </p:txBody>
      </p:sp>
      <p:sp>
        <p:nvSpPr>
          <p:cNvPr id="102" name="Rectangle: Rounded Corners 101">
            <a:extLst>
              <a:ext uri="{FF2B5EF4-FFF2-40B4-BE49-F238E27FC236}">
                <a16:creationId xmlns:a16="http://schemas.microsoft.com/office/drawing/2014/main" id="{C7490DEE-4734-CB8E-88D4-6318A42A6571}"/>
              </a:ext>
            </a:extLst>
          </p:cNvPr>
          <p:cNvSpPr/>
          <p:nvPr/>
        </p:nvSpPr>
        <p:spPr bwMode="auto">
          <a:xfrm>
            <a:off x="5501743" y="1486913"/>
            <a:ext cx="3657600" cy="906943"/>
          </a:xfrm>
          <a:prstGeom prst="roundRect">
            <a:avLst>
              <a:gd name="adj" fmla="val 8096"/>
            </a:avLst>
          </a:prstGeom>
          <a:solidFill>
            <a:srgbClr val="243A5E">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Repository</a:t>
            </a:r>
          </a:p>
        </p:txBody>
      </p:sp>
      <p:sp>
        <p:nvSpPr>
          <p:cNvPr id="103" name="Rectangle: Rounded Corners 102">
            <a:extLst>
              <a:ext uri="{FF2B5EF4-FFF2-40B4-BE49-F238E27FC236}">
                <a16:creationId xmlns:a16="http://schemas.microsoft.com/office/drawing/2014/main" id="{3CB68235-B0A4-92CE-C9DF-86BAA41F8A26}"/>
              </a:ext>
            </a:extLst>
          </p:cNvPr>
          <p:cNvSpPr/>
          <p:nvPr/>
        </p:nvSpPr>
        <p:spPr bwMode="auto">
          <a:xfrm>
            <a:off x="5501743" y="2473507"/>
            <a:ext cx="3657600" cy="906943"/>
          </a:xfrm>
          <a:prstGeom prst="roundRect">
            <a:avLst>
              <a:gd name="adj" fmla="val 8096"/>
            </a:avLst>
          </a:prstGeom>
          <a:solidFill>
            <a:srgbClr val="243A5E">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Environments</a:t>
            </a:r>
          </a:p>
        </p:txBody>
      </p:sp>
      <p:pic>
        <p:nvPicPr>
          <p:cNvPr id="104" name="Graphic 103">
            <a:extLst>
              <a:ext uri="{FF2B5EF4-FFF2-40B4-BE49-F238E27FC236}">
                <a16:creationId xmlns:a16="http://schemas.microsoft.com/office/drawing/2014/main" id="{AAB4C29E-FE39-0070-C65A-D4FE238E083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02492" y="1934032"/>
            <a:ext cx="338449" cy="338449"/>
          </a:xfrm>
          <a:prstGeom prst="rect">
            <a:avLst/>
          </a:prstGeom>
        </p:spPr>
      </p:pic>
      <p:sp>
        <p:nvSpPr>
          <p:cNvPr id="105" name="TextBox 104">
            <a:extLst>
              <a:ext uri="{FF2B5EF4-FFF2-40B4-BE49-F238E27FC236}">
                <a16:creationId xmlns:a16="http://schemas.microsoft.com/office/drawing/2014/main" id="{F6814378-A528-6E75-340D-A10F2072AB92}"/>
              </a:ext>
            </a:extLst>
          </p:cNvPr>
          <p:cNvSpPr txBox="1"/>
          <p:nvPr/>
        </p:nvSpPr>
        <p:spPr>
          <a:xfrm>
            <a:off x="6440941" y="2026312"/>
            <a:ext cx="2031102"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a:ln>
                  <a:noFill/>
                </a:ln>
                <a:solidFill>
                  <a:srgbClr val="FFFFFF"/>
                </a:solidFill>
                <a:effectLst/>
                <a:uLnTx/>
                <a:uFillTx/>
              </a:rPr>
              <a:t>Starter module files and variables</a:t>
            </a:r>
          </a:p>
        </p:txBody>
      </p:sp>
      <p:sp>
        <p:nvSpPr>
          <p:cNvPr id="106" name="Rectangle: Rounded Corners 105">
            <a:extLst>
              <a:ext uri="{FF2B5EF4-FFF2-40B4-BE49-F238E27FC236}">
                <a16:creationId xmlns:a16="http://schemas.microsoft.com/office/drawing/2014/main" id="{529C5597-3986-B148-ACE0-F40EABA4C0EB}"/>
              </a:ext>
            </a:extLst>
          </p:cNvPr>
          <p:cNvSpPr/>
          <p:nvPr/>
        </p:nvSpPr>
        <p:spPr bwMode="auto">
          <a:xfrm>
            <a:off x="6115976" y="2903624"/>
            <a:ext cx="1043284" cy="332726"/>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Plan</a:t>
            </a:r>
          </a:p>
        </p:txBody>
      </p:sp>
      <p:sp>
        <p:nvSpPr>
          <p:cNvPr id="107" name="Rectangle: Rounded Corners 106">
            <a:extLst>
              <a:ext uri="{FF2B5EF4-FFF2-40B4-BE49-F238E27FC236}">
                <a16:creationId xmlns:a16="http://schemas.microsoft.com/office/drawing/2014/main" id="{A0C37E08-5790-9F17-AD99-FDB3C64DFB24}"/>
              </a:ext>
            </a:extLst>
          </p:cNvPr>
          <p:cNvSpPr/>
          <p:nvPr/>
        </p:nvSpPr>
        <p:spPr bwMode="auto">
          <a:xfrm>
            <a:off x="7595789" y="2901353"/>
            <a:ext cx="1043284" cy="332726"/>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Apply</a:t>
            </a:r>
          </a:p>
        </p:txBody>
      </p:sp>
      <p:pic>
        <p:nvPicPr>
          <p:cNvPr id="108" name="Graphic 107">
            <a:extLst>
              <a:ext uri="{FF2B5EF4-FFF2-40B4-BE49-F238E27FC236}">
                <a16:creationId xmlns:a16="http://schemas.microsoft.com/office/drawing/2014/main" id="{8B2CD08A-D25F-6265-BDDE-D051352EB59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457159" y="2928523"/>
            <a:ext cx="171450" cy="171450"/>
          </a:xfrm>
          <a:prstGeom prst="rect">
            <a:avLst/>
          </a:prstGeom>
        </p:spPr>
      </p:pic>
      <p:sp>
        <p:nvSpPr>
          <p:cNvPr id="109" name="TextBox 108">
            <a:extLst>
              <a:ext uri="{FF2B5EF4-FFF2-40B4-BE49-F238E27FC236}">
                <a16:creationId xmlns:a16="http://schemas.microsoft.com/office/drawing/2014/main" id="{78068125-CD41-7E3E-68CE-3AA414324D98}"/>
              </a:ext>
            </a:extLst>
          </p:cNvPr>
          <p:cNvSpPr txBox="1"/>
          <p:nvPr/>
        </p:nvSpPr>
        <p:spPr>
          <a:xfrm>
            <a:off x="8542884" y="2952513"/>
            <a:ext cx="757522"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Approvals</a:t>
            </a:r>
          </a:p>
        </p:txBody>
      </p:sp>
      <p:sp>
        <p:nvSpPr>
          <p:cNvPr id="110" name="Rectangle: Rounded Corners 109">
            <a:extLst>
              <a:ext uri="{FF2B5EF4-FFF2-40B4-BE49-F238E27FC236}">
                <a16:creationId xmlns:a16="http://schemas.microsoft.com/office/drawing/2014/main" id="{FB68BAE1-1921-885D-A6B7-0EF4191C60C4}"/>
              </a:ext>
            </a:extLst>
          </p:cNvPr>
          <p:cNvSpPr/>
          <p:nvPr/>
        </p:nvSpPr>
        <p:spPr bwMode="auto">
          <a:xfrm>
            <a:off x="5501743" y="3459042"/>
            <a:ext cx="3657600" cy="906943"/>
          </a:xfrm>
          <a:prstGeom prst="roundRect">
            <a:avLst>
              <a:gd name="adj" fmla="val 8096"/>
            </a:avLst>
          </a:prstGeom>
          <a:solidFill>
            <a:srgbClr val="243A5E">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Group / Team</a:t>
            </a:r>
          </a:p>
        </p:txBody>
      </p:sp>
      <p:sp>
        <p:nvSpPr>
          <p:cNvPr id="111" name="Rectangle: Rounded Corners 110">
            <a:extLst>
              <a:ext uri="{FF2B5EF4-FFF2-40B4-BE49-F238E27FC236}">
                <a16:creationId xmlns:a16="http://schemas.microsoft.com/office/drawing/2014/main" id="{2255B205-A9E1-6916-86D3-F0300536F19F}"/>
              </a:ext>
            </a:extLst>
          </p:cNvPr>
          <p:cNvSpPr/>
          <p:nvPr/>
        </p:nvSpPr>
        <p:spPr bwMode="auto">
          <a:xfrm>
            <a:off x="5501743" y="4471170"/>
            <a:ext cx="3657600" cy="906943"/>
          </a:xfrm>
          <a:prstGeom prst="roundRect">
            <a:avLst>
              <a:gd name="adj" fmla="val 8096"/>
            </a:avLst>
          </a:prstGeom>
          <a:solidFill>
            <a:srgbClr val="243A5E">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Pipelines / Actions</a:t>
            </a:r>
          </a:p>
        </p:txBody>
      </p:sp>
      <p:pic>
        <p:nvPicPr>
          <p:cNvPr id="112" name="Graphic 111">
            <a:extLst>
              <a:ext uri="{FF2B5EF4-FFF2-40B4-BE49-F238E27FC236}">
                <a16:creationId xmlns:a16="http://schemas.microsoft.com/office/drawing/2014/main" id="{648EF2C3-3459-D49F-725D-DC0D389B09C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646085" y="1578792"/>
            <a:ext cx="171450" cy="171450"/>
          </a:xfrm>
          <a:prstGeom prst="rect">
            <a:avLst/>
          </a:prstGeom>
        </p:spPr>
      </p:pic>
      <p:sp>
        <p:nvSpPr>
          <p:cNvPr id="113" name="TextBox 112">
            <a:extLst>
              <a:ext uri="{FF2B5EF4-FFF2-40B4-BE49-F238E27FC236}">
                <a16:creationId xmlns:a16="http://schemas.microsoft.com/office/drawing/2014/main" id="{7C63800A-4D9F-03FF-7853-18C641828A2A}"/>
              </a:ext>
            </a:extLst>
          </p:cNvPr>
          <p:cNvSpPr txBox="1"/>
          <p:nvPr/>
        </p:nvSpPr>
        <p:spPr>
          <a:xfrm>
            <a:off x="8190811" y="1792030"/>
            <a:ext cx="1081997" cy="13849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900" b="0" i="0" u="none" strike="noStrike" kern="0" cap="none" spc="0" normalizeH="0" baseline="0" noProof="0">
                <a:ln>
                  <a:noFill/>
                </a:ln>
                <a:solidFill>
                  <a:srgbClr val="FFFFFF"/>
                </a:solidFill>
                <a:effectLst/>
                <a:uLnTx/>
                <a:uFillTx/>
              </a:rPr>
              <a:t>Branch policy</a:t>
            </a:r>
          </a:p>
        </p:txBody>
      </p:sp>
      <p:sp>
        <p:nvSpPr>
          <p:cNvPr id="114" name="Rectangle: Rounded Corners 113">
            <a:extLst>
              <a:ext uri="{FF2B5EF4-FFF2-40B4-BE49-F238E27FC236}">
                <a16:creationId xmlns:a16="http://schemas.microsoft.com/office/drawing/2014/main" id="{9412FB27-5E75-F78B-9CED-3DF20150A18F}"/>
              </a:ext>
            </a:extLst>
          </p:cNvPr>
          <p:cNvSpPr/>
          <p:nvPr/>
        </p:nvSpPr>
        <p:spPr bwMode="auto">
          <a:xfrm>
            <a:off x="6520281" y="3919489"/>
            <a:ext cx="1766382" cy="332726"/>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Approvers</a:t>
            </a:r>
          </a:p>
        </p:txBody>
      </p:sp>
      <p:pic>
        <p:nvPicPr>
          <p:cNvPr id="115" name="Graphic 114">
            <a:extLst>
              <a:ext uri="{FF2B5EF4-FFF2-40B4-BE49-F238E27FC236}">
                <a16:creationId xmlns:a16="http://schemas.microsoft.com/office/drawing/2014/main" id="{BC891DB4-81A6-3713-5971-57D12701D67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004601" y="3999789"/>
            <a:ext cx="171450" cy="171450"/>
          </a:xfrm>
          <a:prstGeom prst="rect">
            <a:avLst/>
          </a:prstGeom>
        </p:spPr>
      </p:pic>
      <p:pic>
        <p:nvPicPr>
          <p:cNvPr id="116" name="Graphic 115">
            <a:extLst>
              <a:ext uri="{FF2B5EF4-FFF2-40B4-BE49-F238E27FC236}">
                <a16:creationId xmlns:a16="http://schemas.microsoft.com/office/drawing/2014/main" id="{5B65F559-0FF4-4863-5421-7F148A7FC32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50458" y="3999789"/>
            <a:ext cx="171450" cy="171450"/>
          </a:xfrm>
          <a:prstGeom prst="rect">
            <a:avLst/>
          </a:prstGeom>
        </p:spPr>
      </p:pic>
      <p:sp>
        <p:nvSpPr>
          <p:cNvPr id="117" name="Rectangle: Rounded Corners 116">
            <a:extLst>
              <a:ext uri="{FF2B5EF4-FFF2-40B4-BE49-F238E27FC236}">
                <a16:creationId xmlns:a16="http://schemas.microsoft.com/office/drawing/2014/main" id="{11644A7E-5145-5963-3C6C-A354CB4AF75B}"/>
              </a:ext>
            </a:extLst>
          </p:cNvPr>
          <p:cNvSpPr/>
          <p:nvPr/>
        </p:nvSpPr>
        <p:spPr bwMode="auto">
          <a:xfrm>
            <a:off x="6115976" y="4921097"/>
            <a:ext cx="1043284" cy="332726"/>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CI</a:t>
            </a:r>
          </a:p>
        </p:txBody>
      </p:sp>
      <p:sp>
        <p:nvSpPr>
          <p:cNvPr id="118" name="Rectangle: Rounded Corners 117">
            <a:extLst>
              <a:ext uri="{FF2B5EF4-FFF2-40B4-BE49-F238E27FC236}">
                <a16:creationId xmlns:a16="http://schemas.microsoft.com/office/drawing/2014/main" id="{B587FAF5-056B-C654-B9D0-481F9736F2AA}"/>
              </a:ext>
            </a:extLst>
          </p:cNvPr>
          <p:cNvSpPr/>
          <p:nvPr/>
        </p:nvSpPr>
        <p:spPr bwMode="auto">
          <a:xfrm>
            <a:off x="7602801" y="4921097"/>
            <a:ext cx="1043284" cy="332726"/>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CD</a:t>
            </a:r>
          </a:p>
        </p:txBody>
      </p:sp>
      <p:sp>
        <p:nvSpPr>
          <p:cNvPr id="119" name="Rectangle: Rounded Corners 118">
            <a:extLst>
              <a:ext uri="{FF2B5EF4-FFF2-40B4-BE49-F238E27FC236}">
                <a16:creationId xmlns:a16="http://schemas.microsoft.com/office/drawing/2014/main" id="{628168E9-4E75-687F-BD81-6B6AEF23B8D5}"/>
              </a:ext>
            </a:extLst>
          </p:cNvPr>
          <p:cNvSpPr/>
          <p:nvPr/>
        </p:nvSpPr>
        <p:spPr bwMode="auto">
          <a:xfrm>
            <a:off x="9207159" y="1486913"/>
            <a:ext cx="1702054" cy="1893537"/>
          </a:xfrm>
          <a:prstGeom prst="roundRect">
            <a:avLst>
              <a:gd name="adj" fmla="val 8096"/>
            </a:avLst>
          </a:prstGeom>
          <a:solidFill>
            <a:srgbClr val="E6E6E6">
              <a:lumMod val="1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Service Connections</a:t>
            </a:r>
          </a:p>
        </p:txBody>
      </p:sp>
      <p:sp>
        <p:nvSpPr>
          <p:cNvPr id="120" name="Rectangle: Rounded Corners 119">
            <a:extLst>
              <a:ext uri="{FF2B5EF4-FFF2-40B4-BE49-F238E27FC236}">
                <a16:creationId xmlns:a16="http://schemas.microsoft.com/office/drawing/2014/main" id="{FAB69639-F5F5-BADF-C30E-013C710355D4}"/>
              </a:ext>
            </a:extLst>
          </p:cNvPr>
          <p:cNvSpPr/>
          <p:nvPr/>
        </p:nvSpPr>
        <p:spPr bwMode="auto">
          <a:xfrm>
            <a:off x="9227117" y="3459042"/>
            <a:ext cx="1702054" cy="1893537"/>
          </a:xfrm>
          <a:prstGeom prst="roundRect">
            <a:avLst>
              <a:gd name="adj" fmla="val 8096"/>
            </a:avLst>
          </a:prstGeom>
          <a:solidFill>
            <a:srgbClr val="E6E6E6">
              <a:lumMod val="2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a:ea typeface="+mn-ea"/>
                <a:cs typeface="Segoe UI" pitchFamily="34" charset="0"/>
              </a:rPr>
              <a:t>Agent Pool / Runner Group</a:t>
            </a:r>
          </a:p>
        </p:txBody>
      </p:sp>
      <p:sp>
        <p:nvSpPr>
          <p:cNvPr id="121" name="Rectangle: Rounded Corners 120">
            <a:extLst>
              <a:ext uri="{FF2B5EF4-FFF2-40B4-BE49-F238E27FC236}">
                <a16:creationId xmlns:a16="http://schemas.microsoft.com/office/drawing/2014/main" id="{CA3DB2D6-40B2-75E2-9781-9F567083F9FF}"/>
              </a:ext>
            </a:extLst>
          </p:cNvPr>
          <p:cNvSpPr/>
          <p:nvPr/>
        </p:nvSpPr>
        <p:spPr bwMode="auto">
          <a:xfrm>
            <a:off x="9500565" y="4196461"/>
            <a:ext cx="1155157" cy="332726"/>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Agent 1</a:t>
            </a:r>
          </a:p>
        </p:txBody>
      </p:sp>
      <p:sp>
        <p:nvSpPr>
          <p:cNvPr id="122" name="Rectangle: Rounded Corners 121">
            <a:extLst>
              <a:ext uri="{FF2B5EF4-FFF2-40B4-BE49-F238E27FC236}">
                <a16:creationId xmlns:a16="http://schemas.microsoft.com/office/drawing/2014/main" id="{AACDB4FC-D096-F134-4237-9383255F802C}"/>
              </a:ext>
            </a:extLst>
          </p:cNvPr>
          <p:cNvSpPr/>
          <p:nvPr/>
        </p:nvSpPr>
        <p:spPr bwMode="auto">
          <a:xfrm>
            <a:off x="9505960" y="4721387"/>
            <a:ext cx="1155157" cy="332726"/>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Agent 2</a:t>
            </a:r>
          </a:p>
        </p:txBody>
      </p:sp>
      <p:sp>
        <p:nvSpPr>
          <p:cNvPr id="123" name="Rectangle: Rounded Corners 122">
            <a:extLst>
              <a:ext uri="{FF2B5EF4-FFF2-40B4-BE49-F238E27FC236}">
                <a16:creationId xmlns:a16="http://schemas.microsoft.com/office/drawing/2014/main" id="{C2671A6C-4B14-B99F-A510-A8C67C85768F}"/>
              </a:ext>
            </a:extLst>
          </p:cNvPr>
          <p:cNvSpPr/>
          <p:nvPr/>
        </p:nvSpPr>
        <p:spPr bwMode="auto">
          <a:xfrm>
            <a:off x="9500564" y="2212750"/>
            <a:ext cx="1155157" cy="332726"/>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Plan</a:t>
            </a:r>
          </a:p>
        </p:txBody>
      </p:sp>
      <p:sp>
        <p:nvSpPr>
          <p:cNvPr id="124" name="Rectangle: Rounded Corners 123">
            <a:extLst>
              <a:ext uri="{FF2B5EF4-FFF2-40B4-BE49-F238E27FC236}">
                <a16:creationId xmlns:a16="http://schemas.microsoft.com/office/drawing/2014/main" id="{271D377C-9BAB-3BE5-D3A6-A409D7BAAC0E}"/>
              </a:ext>
            </a:extLst>
          </p:cNvPr>
          <p:cNvSpPr/>
          <p:nvPr/>
        </p:nvSpPr>
        <p:spPr bwMode="auto">
          <a:xfrm>
            <a:off x="9484195" y="2718152"/>
            <a:ext cx="1155157" cy="332726"/>
          </a:xfrm>
          <a:prstGeom prst="round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600" b="0" i="0" u="none" strike="noStrike" kern="0" cap="none" spc="0" normalizeH="0" baseline="0" noProof="0">
                <a:ln>
                  <a:noFill/>
                </a:ln>
                <a:solidFill>
                  <a:srgbClr val="FFFFFF"/>
                </a:solidFill>
                <a:effectLst/>
                <a:uLnTx/>
                <a:uFillTx/>
                <a:latin typeface="Segoe UI"/>
                <a:ea typeface="Segoe UI" pitchFamily="34" charset="0"/>
                <a:cs typeface="Segoe UI" pitchFamily="34" charset="0"/>
              </a:rPr>
              <a:t>Apply</a:t>
            </a:r>
          </a:p>
        </p:txBody>
      </p:sp>
      <p:pic>
        <p:nvPicPr>
          <p:cNvPr id="125" name="Graphic 124">
            <a:extLst>
              <a:ext uri="{FF2B5EF4-FFF2-40B4-BE49-F238E27FC236}">
                <a16:creationId xmlns:a16="http://schemas.microsoft.com/office/drawing/2014/main" id="{886E01A7-59CB-D53A-149D-079A5540BF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81793" y="1578792"/>
            <a:ext cx="171450" cy="171450"/>
          </a:xfrm>
          <a:prstGeom prst="rect">
            <a:avLst/>
          </a:prstGeom>
        </p:spPr>
      </p:pic>
      <p:pic>
        <p:nvPicPr>
          <p:cNvPr id="126" name="Graphic 125">
            <a:extLst>
              <a:ext uri="{FF2B5EF4-FFF2-40B4-BE49-F238E27FC236}">
                <a16:creationId xmlns:a16="http://schemas.microsoft.com/office/drawing/2014/main" id="{5788E73A-0537-183B-2D89-5D4A192266E7}"/>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81793" y="2517282"/>
            <a:ext cx="171450" cy="171450"/>
          </a:xfrm>
          <a:prstGeom prst="rect">
            <a:avLst/>
          </a:prstGeom>
        </p:spPr>
      </p:pic>
      <p:pic>
        <p:nvPicPr>
          <p:cNvPr id="127" name="Graphic 126">
            <a:extLst>
              <a:ext uri="{FF2B5EF4-FFF2-40B4-BE49-F238E27FC236}">
                <a16:creationId xmlns:a16="http://schemas.microsoft.com/office/drawing/2014/main" id="{736A10F8-2C7A-E732-E570-E7120FFA1E6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81793" y="3521077"/>
            <a:ext cx="171450" cy="171450"/>
          </a:xfrm>
          <a:prstGeom prst="rect">
            <a:avLst/>
          </a:prstGeom>
        </p:spPr>
      </p:pic>
      <p:pic>
        <p:nvPicPr>
          <p:cNvPr id="128" name="Graphic 127">
            <a:extLst>
              <a:ext uri="{FF2B5EF4-FFF2-40B4-BE49-F238E27FC236}">
                <a16:creationId xmlns:a16="http://schemas.microsoft.com/office/drawing/2014/main" id="{ED51F59A-0EB9-81D7-6D23-B3E311977FA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81793" y="4506190"/>
            <a:ext cx="171450" cy="171450"/>
          </a:xfrm>
          <a:prstGeom prst="rect">
            <a:avLst/>
          </a:prstGeom>
        </p:spPr>
      </p:pic>
      <p:pic>
        <p:nvPicPr>
          <p:cNvPr id="129" name="Graphic 128">
            <a:extLst>
              <a:ext uri="{FF2B5EF4-FFF2-40B4-BE49-F238E27FC236}">
                <a16:creationId xmlns:a16="http://schemas.microsoft.com/office/drawing/2014/main" id="{AF617F8F-7027-1B6E-9307-0CCCE4608A7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88469" y="3498158"/>
            <a:ext cx="171450" cy="171450"/>
          </a:xfrm>
          <a:prstGeom prst="rect">
            <a:avLst/>
          </a:prstGeom>
        </p:spPr>
      </p:pic>
      <p:pic>
        <p:nvPicPr>
          <p:cNvPr id="130" name="Graphic 129">
            <a:extLst>
              <a:ext uri="{FF2B5EF4-FFF2-40B4-BE49-F238E27FC236}">
                <a16:creationId xmlns:a16="http://schemas.microsoft.com/office/drawing/2014/main" id="{54996E1A-98EF-BEE4-FC7B-2A5EE3E3DD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291802" y="1558282"/>
            <a:ext cx="171450" cy="171450"/>
          </a:xfrm>
          <a:prstGeom prst="rect">
            <a:avLst/>
          </a:prstGeom>
        </p:spPr>
      </p:pic>
      <p:pic>
        <p:nvPicPr>
          <p:cNvPr id="131" name="Picture 130" descr="Icon&#10;&#10;Description automatically generated">
            <a:extLst>
              <a:ext uri="{FF2B5EF4-FFF2-40B4-BE49-F238E27FC236}">
                <a16:creationId xmlns:a16="http://schemas.microsoft.com/office/drawing/2014/main" id="{39E4F0AD-6B4B-370B-F6C5-A0025361AF01}"/>
              </a:ext>
            </a:extLst>
          </p:cNvPr>
          <p:cNvPicPr>
            <a:picLocks noChangeAspect="1"/>
          </p:cNvPicPr>
          <p:nvPr/>
        </p:nvPicPr>
        <p:blipFill>
          <a:blip r:embed="rId18">
            <a:lum bright="70000" contrast="-70000"/>
          </a:blip>
          <a:stretch>
            <a:fillRect/>
          </a:stretch>
        </p:blipFill>
        <p:spPr>
          <a:xfrm>
            <a:off x="5804301" y="2517282"/>
            <a:ext cx="171450" cy="171450"/>
          </a:xfrm>
          <a:prstGeom prst="rect">
            <a:avLst/>
          </a:prstGeom>
        </p:spPr>
      </p:pic>
      <p:pic>
        <p:nvPicPr>
          <p:cNvPr id="132" name="Picture 131" descr="Icon&#10;&#10;Description automatically generated">
            <a:extLst>
              <a:ext uri="{FF2B5EF4-FFF2-40B4-BE49-F238E27FC236}">
                <a16:creationId xmlns:a16="http://schemas.microsoft.com/office/drawing/2014/main" id="{13A7A90D-5DCF-9BDF-2228-1540D5FE180F}"/>
              </a:ext>
            </a:extLst>
          </p:cNvPr>
          <p:cNvPicPr>
            <a:picLocks noChangeAspect="1"/>
          </p:cNvPicPr>
          <p:nvPr/>
        </p:nvPicPr>
        <p:blipFill>
          <a:blip r:embed="rId18">
            <a:lum bright="70000" contrast="-70000"/>
          </a:blip>
          <a:stretch>
            <a:fillRect/>
          </a:stretch>
        </p:blipFill>
        <p:spPr>
          <a:xfrm>
            <a:off x="5801059" y="1578792"/>
            <a:ext cx="171450" cy="171450"/>
          </a:xfrm>
          <a:prstGeom prst="rect">
            <a:avLst/>
          </a:prstGeom>
        </p:spPr>
      </p:pic>
      <p:pic>
        <p:nvPicPr>
          <p:cNvPr id="133" name="Picture 132" descr="Icon&#10;&#10;Description automatically generated">
            <a:extLst>
              <a:ext uri="{FF2B5EF4-FFF2-40B4-BE49-F238E27FC236}">
                <a16:creationId xmlns:a16="http://schemas.microsoft.com/office/drawing/2014/main" id="{F0C9277E-A657-03F0-47C7-F50DCCE9BFA4}"/>
              </a:ext>
            </a:extLst>
          </p:cNvPr>
          <p:cNvPicPr>
            <a:picLocks noChangeAspect="1"/>
          </p:cNvPicPr>
          <p:nvPr/>
        </p:nvPicPr>
        <p:blipFill>
          <a:blip r:embed="rId18">
            <a:lum bright="70000" contrast="-70000"/>
          </a:blip>
          <a:stretch>
            <a:fillRect/>
          </a:stretch>
        </p:blipFill>
        <p:spPr>
          <a:xfrm>
            <a:off x="5791912" y="3520819"/>
            <a:ext cx="171450" cy="171450"/>
          </a:xfrm>
          <a:prstGeom prst="rect">
            <a:avLst/>
          </a:prstGeom>
        </p:spPr>
      </p:pic>
      <p:pic>
        <p:nvPicPr>
          <p:cNvPr id="134" name="Picture 133" descr="Icon&#10;&#10;Description automatically generated">
            <a:extLst>
              <a:ext uri="{FF2B5EF4-FFF2-40B4-BE49-F238E27FC236}">
                <a16:creationId xmlns:a16="http://schemas.microsoft.com/office/drawing/2014/main" id="{BFDFD95A-0F7B-064B-A712-891AE0FBBCBA}"/>
              </a:ext>
            </a:extLst>
          </p:cNvPr>
          <p:cNvPicPr>
            <a:picLocks noChangeAspect="1"/>
          </p:cNvPicPr>
          <p:nvPr/>
        </p:nvPicPr>
        <p:blipFill>
          <a:blip r:embed="rId18">
            <a:lum bright="70000" contrast="-70000"/>
          </a:blip>
          <a:stretch>
            <a:fillRect/>
          </a:stretch>
        </p:blipFill>
        <p:spPr>
          <a:xfrm>
            <a:off x="5793876" y="4508061"/>
            <a:ext cx="171450" cy="171450"/>
          </a:xfrm>
          <a:prstGeom prst="rect">
            <a:avLst/>
          </a:prstGeom>
        </p:spPr>
      </p:pic>
      <p:sp>
        <p:nvSpPr>
          <p:cNvPr id="135" name="Rectangle: Rounded Corners 134">
            <a:extLst>
              <a:ext uri="{FF2B5EF4-FFF2-40B4-BE49-F238E27FC236}">
                <a16:creationId xmlns:a16="http://schemas.microsoft.com/office/drawing/2014/main" id="{D177CEB4-767D-8652-41CF-85F1BDBB911C}"/>
              </a:ext>
            </a:extLst>
          </p:cNvPr>
          <p:cNvSpPr/>
          <p:nvPr/>
        </p:nvSpPr>
        <p:spPr bwMode="auto">
          <a:xfrm>
            <a:off x="5518991" y="5432053"/>
            <a:ext cx="5410179" cy="504717"/>
          </a:xfrm>
          <a:prstGeom prst="roundRect">
            <a:avLst>
              <a:gd name="adj" fmla="val 8096"/>
            </a:avLst>
          </a:prstGeom>
          <a:solidFill>
            <a:srgbClr val="243A5E">
              <a:lumMod val="75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GB"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Variable Set  / Repository Variables</a:t>
            </a:r>
          </a:p>
        </p:txBody>
      </p:sp>
      <p:pic>
        <p:nvPicPr>
          <p:cNvPr id="136" name="Graphic 135">
            <a:extLst>
              <a:ext uri="{FF2B5EF4-FFF2-40B4-BE49-F238E27FC236}">
                <a16:creationId xmlns:a16="http://schemas.microsoft.com/office/drawing/2014/main" id="{E63C2B6B-BFEE-DB34-E0D2-A5EB1E203B2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582858" y="5467073"/>
            <a:ext cx="171450" cy="171450"/>
          </a:xfrm>
          <a:prstGeom prst="rect">
            <a:avLst/>
          </a:prstGeom>
        </p:spPr>
      </p:pic>
      <p:pic>
        <p:nvPicPr>
          <p:cNvPr id="137" name="Picture 136" descr="Icon&#10;&#10;Description automatically generated">
            <a:extLst>
              <a:ext uri="{FF2B5EF4-FFF2-40B4-BE49-F238E27FC236}">
                <a16:creationId xmlns:a16="http://schemas.microsoft.com/office/drawing/2014/main" id="{E0EE935F-C723-5172-55DD-7E7599B33571}"/>
              </a:ext>
            </a:extLst>
          </p:cNvPr>
          <p:cNvPicPr>
            <a:picLocks noChangeAspect="1"/>
          </p:cNvPicPr>
          <p:nvPr/>
        </p:nvPicPr>
        <p:blipFill>
          <a:blip r:embed="rId18">
            <a:lum bright="70000" contrast="-70000"/>
          </a:blip>
          <a:stretch>
            <a:fillRect/>
          </a:stretch>
        </p:blipFill>
        <p:spPr>
          <a:xfrm>
            <a:off x="5803033" y="5468944"/>
            <a:ext cx="171450" cy="171450"/>
          </a:xfrm>
          <a:prstGeom prst="rect">
            <a:avLst/>
          </a:prstGeom>
        </p:spPr>
      </p:pic>
      <p:sp>
        <p:nvSpPr>
          <p:cNvPr id="138" name="TextBox 137">
            <a:extLst>
              <a:ext uri="{FF2B5EF4-FFF2-40B4-BE49-F238E27FC236}">
                <a16:creationId xmlns:a16="http://schemas.microsoft.com/office/drawing/2014/main" id="{30BBD69E-0780-4CD4-7F21-C34EBA68246B}"/>
              </a:ext>
            </a:extLst>
          </p:cNvPr>
          <p:cNvSpPr txBox="1"/>
          <p:nvPr/>
        </p:nvSpPr>
        <p:spPr>
          <a:xfrm>
            <a:off x="6367612" y="3239228"/>
            <a:ext cx="2031102"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Concurrency control</a:t>
            </a:r>
          </a:p>
        </p:txBody>
      </p:sp>
      <p:sp>
        <p:nvSpPr>
          <p:cNvPr id="139" name="TextBox 138">
            <a:extLst>
              <a:ext uri="{FF2B5EF4-FFF2-40B4-BE49-F238E27FC236}">
                <a16:creationId xmlns:a16="http://schemas.microsoft.com/office/drawing/2014/main" id="{A77520B9-C57E-28B3-8999-E0673C517407}"/>
              </a:ext>
            </a:extLst>
          </p:cNvPr>
          <p:cNvSpPr txBox="1"/>
          <p:nvPr/>
        </p:nvSpPr>
        <p:spPr>
          <a:xfrm>
            <a:off x="8693616" y="4973059"/>
            <a:ext cx="743322" cy="246221"/>
          </a:xfrm>
          <a:prstGeom prst="rect">
            <a:avLst/>
          </a:prstGeom>
          <a:noFill/>
        </p:spPr>
        <p:txBody>
          <a:bodyPr wrap="squar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FFFFFF"/>
                </a:solidFill>
                <a:effectLst/>
                <a:uLnTx/>
                <a:uFillTx/>
              </a:rPr>
              <a:t>- apply</a:t>
            </a:r>
          </a:p>
          <a:p>
            <a:pPr marL="0" marR="0" lvl="0" indent="0"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a:ln>
                  <a:noFill/>
                </a:ln>
                <a:solidFill>
                  <a:srgbClr val="FFFFFF"/>
                </a:solidFill>
                <a:effectLst/>
                <a:uLnTx/>
                <a:uFillTx/>
              </a:rPr>
              <a:t>- destroy</a:t>
            </a:r>
          </a:p>
        </p:txBody>
      </p:sp>
      <p:sp>
        <p:nvSpPr>
          <p:cNvPr id="140" name="TextBox 139">
            <a:extLst>
              <a:ext uri="{FF2B5EF4-FFF2-40B4-BE49-F238E27FC236}">
                <a16:creationId xmlns:a16="http://schemas.microsoft.com/office/drawing/2014/main" id="{AD28BE09-831F-1631-4A13-BF7DB7FAB838}"/>
              </a:ext>
            </a:extLst>
          </p:cNvPr>
          <p:cNvSpPr txBox="1"/>
          <p:nvPr/>
        </p:nvSpPr>
        <p:spPr>
          <a:xfrm>
            <a:off x="4144167" y="2062958"/>
            <a:ext cx="757522" cy="369332"/>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Permissions applied for ALZ module</a:t>
            </a:r>
          </a:p>
        </p:txBody>
      </p:sp>
      <p:pic>
        <p:nvPicPr>
          <p:cNvPr id="141" name="Graphic 140">
            <a:extLst>
              <a:ext uri="{FF2B5EF4-FFF2-40B4-BE49-F238E27FC236}">
                <a16:creationId xmlns:a16="http://schemas.microsoft.com/office/drawing/2014/main" id="{3C3E4327-38D9-DCAD-8C6A-CBF4F01E51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426957" y="2733276"/>
            <a:ext cx="171450" cy="171450"/>
          </a:xfrm>
          <a:prstGeom prst="rect">
            <a:avLst/>
          </a:prstGeom>
        </p:spPr>
      </p:pic>
      <p:sp>
        <p:nvSpPr>
          <p:cNvPr id="142" name="TextBox 141">
            <a:extLst>
              <a:ext uri="{FF2B5EF4-FFF2-40B4-BE49-F238E27FC236}">
                <a16:creationId xmlns:a16="http://schemas.microsoft.com/office/drawing/2014/main" id="{21E503EE-03A9-B2AE-29A6-53DB1CC5E5E4}"/>
              </a:ext>
            </a:extLst>
          </p:cNvPr>
          <p:cNvSpPr txBox="1"/>
          <p:nvPr/>
        </p:nvSpPr>
        <p:spPr>
          <a:xfrm>
            <a:off x="10199507" y="3144610"/>
            <a:ext cx="757522"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Approvals</a:t>
            </a:r>
          </a:p>
        </p:txBody>
      </p:sp>
      <p:sp>
        <p:nvSpPr>
          <p:cNvPr id="143" name="TextBox 142">
            <a:extLst>
              <a:ext uri="{FF2B5EF4-FFF2-40B4-BE49-F238E27FC236}">
                <a16:creationId xmlns:a16="http://schemas.microsoft.com/office/drawing/2014/main" id="{18E1ACC1-3F87-DCE1-0D63-6BB6A4718196}"/>
              </a:ext>
            </a:extLst>
          </p:cNvPr>
          <p:cNvSpPr txBox="1"/>
          <p:nvPr/>
        </p:nvSpPr>
        <p:spPr>
          <a:xfrm>
            <a:off x="8763519" y="3156063"/>
            <a:ext cx="2031102"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Concurrency control</a:t>
            </a:r>
          </a:p>
        </p:txBody>
      </p:sp>
      <p:pic>
        <p:nvPicPr>
          <p:cNvPr id="144" name="Graphic 143">
            <a:extLst>
              <a:ext uri="{FF2B5EF4-FFF2-40B4-BE49-F238E27FC236}">
                <a16:creationId xmlns:a16="http://schemas.microsoft.com/office/drawing/2014/main" id="{6CB6AFE3-6732-B67C-73CD-64559354F0E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46126" y="1934032"/>
            <a:ext cx="617913" cy="617913"/>
          </a:xfrm>
          <a:prstGeom prst="rect">
            <a:avLst/>
          </a:prstGeom>
        </p:spPr>
      </p:pic>
      <p:sp>
        <p:nvSpPr>
          <p:cNvPr id="145" name="TextBox 144">
            <a:extLst>
              <a:ext uri="{FF2B5EF4-FFF2-40B4-BE49-F238E27FC236}">
                <a16:creationId xmlns:a16="http://schemas.microsoft.com/office/drawing/2014/main" id="{5A0D19E4-EA49-F11E-1F78-AF54CB94F918}"/>
              </a:ext>
            </a:extLst>
          </p:cNvPr>
          <p:cNvSpPr txBox="1"/>
          <p:nvPr/>
        </p:nvSpPr>
        <p:spPr>
          <a:xfrm>
            <a:off x="2040826" y="2026312"/>
            <a:ext cx="757522"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Plan</a:t>
            </a:r>
          </a:p>
        </p:txBody>
      </p:sp>
      <p:sp>
        <p:nvSpPr>
          <p:cNvPr id="146" name="TextBox 145">
            <a:extLst>
              <a:ext uri="{FF2B5EF4-FFF2-40B4-BE49-F238E27FC236}">
                <a16:creationId xmlns:a16="http://schemas.microsoft.com/office/drawing/2014/main" id="{2ECA889B-2E36-BBEC-2139-1F60064455DA}"/>
              </a:ext>
            </a:extLst>
          </p:cNvPr>
          <p:cNvSpPr txBox="1"/>
          <p:nvPr/>
        </p:nvSpPr>
        <p:spPr>
          <a:xfrm>
            <a:off x="2994351" y="2022381"/>
            <a:ext cx="757522" cy="12311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Apply</a:t>
            </a:r>
          </a:p>
        </p:txBody>
      </p:sp>
      <p:pic>
        <p:nvPicPr>
          <p:cNvPr id="147" name="Picture 146" descr="Icon&#10;&#10;Description automatically generated">
            <a:extLst>
              <a:ext uri="{FF2B5EF4-FFF2-40B4-BE49-F238E27FC236}">
                <a16:creationId xmlns:a16="http://schemas.microsoft.com/office/drawing/2014/main" id="{552E7E22-F189-0FA0-73B0-CB7832997D41}"/>
              </a:ext>
            </a:extLst>
          </p:cNvPr>
          <p:cNvPicPr>
            <a:picLocks noChangeAspect="1"/>
          </p:cNvPicPr>
          <p:nvPr/>
        </p:nvPicPr>
        <p:blipFill>
          <a:blip r:embed="rId18">
            <a:lum bright="70000" contrast="-70000"/>
          </a:blip>
          <a:stretch>
            <a:fillRect/>
          </a:stretch>
        </p:blipFill>
        <p:spPr>
          <a:xfrm>
            <a:off x="9476288" y="3504635"/>
            <a:ext cx="171450" cy="171450"/>
          </a:xfrm>
          <a:prstGeom prst="rect">
            <a:avLst/>
          </a:prstGeom>
        </p:spPr>
      </p:pic>
      <p:pic>
        <p:nvPicPr>
          <p:cNvPr id="148" name="Graphic 147">
            <a:extLst>
              <a:ext uri="{FF2B5EF4-FFF2-40B4-BE49-F238E27FC236}">
                <a16:creationId xmlns:a16="http://schemas.microsoft.com/office/drawing/2014/main" id="{368F20E4-24DF-A630-2C55-2458BE52E89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195497" y="4050194"/>
            <a:ext cx="689249" cy="689249"/>
          </a:xfrm>
          <a:prstGeom prst="rect">
            <a:avLst/>
          </a:prstGeom>
        </p:spPr>
      </p:pic>
      <p:sp>
        <p:nvSpPr>
          <p:cNvPr id="149" name="TextBox 148">
            <a:extLst>
              <a:ext uri="{FF2B5EF4-FFF2-40B4-BE49-F238E27FC236}">
                <a16:creationId xmlns:a16="http://schemas.microsoft.com/office/drawing/2014/main" id="{3C21BA0E-F1DD-41EF-5841-3E3FED0924B1}"/>
              </a:ext>
            </a:extLst>
          </p:cNvPr>
          <p:cNvSpPr txBox="1"/>
          <p:nvPr/>
        </p:nvSpPr>
        <p:spPr>
          <a:xfrm>
            <a:off x="4179774" y="4611047"/>
            <a:ext cx="757522" cy="246221"/>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FFFFF"/>
                </a:solidFill>
                <a:effectLst/>
                <a:uLnTx/>
                <a:uFillTx/>
              </a:rPr>
              <a:t>Private Networking</a:t>
            </a:r>
          </a:p>
        </p:txBody>
      </p:sp>
      <p:pic>
        <p:nvPicPr>
          <p:cNvPr id="150" name="Graphic 149">
            <a:extLst>
              <a:ext uri="{FF2B5EF4-FFF2-40B4-BE49-F238E27FC236}">
                <a16:creationId xmlns:a16="http://schemas.microsoft.com/office/drawing/2014/main" id="{1BFA1F2C-0A77-CC0D-F0B5-B5DE4769202C}"/>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565922" y="4511072"/>
            <a:ext cx="606903" cy="606903"/>
          </a:xfrm>
          <a:prstGeom prst="rect">
            <a:avLst/>
          </a:prstGeom>
        </p:spPr>
      </p:pic>
      <p:sp>
        <p:nvSpPr>
          <p:cNvPr id="151" name="TextBox 150">
            <a:extLst>
              <a:ext uri="{FF2B5EF4-FFF2-40B4-BE49-F238E27FC236}">
                <a16:creationId xmlns:a16="http://schemas.microsoft.com/office/drawing/2014/main" id="{C6CA8747-3E42-DB39-13FD-45FFB225BA66}"/>
              </a:ext>
            </a:extLst>
          </p:cNvPr>
          <p:cNvSpPr txBox="1"/>
          <p:nvPr/>
        </p:nvSpPr>
        <p:spPr>
          <a:xfrm>
            <a:off x="1174655" y="5092550"/>
            <a:ext cx="1511428"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FFFFF"/>
                </a:solidFill>
                <a:effectLst/>
                <a:uLnTx/>
                <a:uFillTx/>
              </a:rPr>
              <a:t>Container Registry</a:t>
            </a:r>
          </a:p>
        </p:txBody>
      </p:sp>
    </p:spTree>
    <p:extLst>
      <p:ext uri="{BB962C8B-B14F-4D97-AF65-F5344CB8AC3E}">
        <p14:creationId xmlns:p14="http://schemas.microsoft.com/office/powerpoint/2010/main" val="3287384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78B8-24D2-A935-3000-20296D9EE995}"/>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F9545AE0-6229-E079-EA2E-16AE0E028FEF}"/>
              </a:ext>
            </a:extLst>
          </p:cNvPr>
          <p:cNvSpPr>
            <a:spLocks noGrp="1"/>
          </p:cNvSpPr>
          <p:nvPr>
            <p:ph type="title"/>
          </p:nvPr>
        </p:nvSpPr>
        <p:spPr>
          <a:xfrm>
            <a:off x="585437" y="316785"/>
            <a:ext cx="8968487" cy="451460"/>
          </a:xfrm>
        </p:spPr>
        <p:txBody>
          <a:bodyPr/>
          <a:lstStyle/>
          <a:p>
            <a:r>
              <a:rPr lang="en-US" dirty="0"/>
              <a:t>Sample – Azure Landing Zone</a:t>
            </a:r>
            <a:endParaRPr lang="en-NZ" dirty="0"/>
          </a:p>
        </p:txBody>
      </p:sp>
      <p:pic>
        <p:nvPicPr>
          <p:cNvPr id="1026" name="Picture 2" descr="Deploy Azure Landing Zones Hierarchy with Azure Bicep | by Brian ...">
            <a:extLst>
              <a:ext uri="{FF2B5EF4-FFF2-40B4-BE49-F238E27FC236}">
                <a16:creationId xmlns:a16="http://schemas.microsoft.com/office/drawing/2014/main" id="{056BBF4A-9434-2662-74EF-BE4179F21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437" y="1025264"/>
            <a:ext cx="11224829" cy="551595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95390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5BC26B3E-6750-0B8C-417D-86FF0DE8F327}"/>
              </a:ext>
            </a:extLst>
          </p:cNvPr>
          <p:cNvSpPr/>
          <p:nvPr/>
        </p:nvSpPr>
        <p:spPr bwMode="auto">
          <a:xfrm>
            <a:off x="347546" y="390293"/>
            <a:ext cx="11496908" cy="326730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9C2BABAC-85DC-013B-B5A3-E6AABA2B85D7}"/>
              </a:ext>
            </a:extLst>
          </p:cNvPr>
          <p:cNvSpPr/>
          <p:nvPr/>
        </p:nvSpPr>
        <p:spPr bwMode="auto">
          <a:xfrm>
            <a:off x="613317" y="512956"/>
            <a:ext cx="2509023" cy="2839735"/>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Rectangle: Top Corners Rounded 3">
            <a:extLst>
              <a:ext uri="{FF2B5EF4-FFF2-40B4-BE49-F238E27FC236}">
                <a16:creationId xmlns:a16="http://schemas.microsoft.com/office/drawing/2014/main" id="{4EC99341-BD0F-ABDD-4387-B5EDCECD481F}"/>
              </a:ext>
            </a:extLst>
          </p:cNvPr>
          <p:cNvSpPr/>
          <p:nvPr/>
        </p:nvSpPr>
        <p:spPr bwMode="auto">
          <a:xfrm>
            <a:off x="613318" y="512957"/>
            <a:ext cx="2509022" cy="579864"/>
          </a:xfrm>
          <a:prstGeom prst="round2Same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ea typeface="Segoe UI" pitchFamily="34" charset="0"/>
                <a:cs typeface="Segoe UI" pitchFamily="34" charset="0"/>
              </a:rPr>
              <a:t>Bootstrap your environment</a:t>
            </a:r>
            <a:endParaRPr lang="en-NZ" sz="1200" b="1" dirty="0" err="1">
              <a:solidFill>
                <a:schemeClr val="bg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0928D90D-5139-3C66-9864-CC77D2646519}"/>
              </a:ext>
            </a:extLst>
          </p:cNvPr>
          <p:cNvSpPr txBox="1"/>
          <p:nvPr/>
        </p:nvSpPr>
        <p:spPr>
          <a:xfrm>
            <a:off x="674648" y="1138746"/>
            <a:ext cx="2386360" cy="1107996"/>
          </a:xfrm>
          <a:prstGeom prst="rect">
            <a:avLst/>
          </a:prstGeom>
          <a:noFill/>
        </p:spPr>
        <p:txBody>
          <a:bodyPr wrap="square" lIns="0" tIns="0" rIns="0" bIns="0" rtlCol="0">
            <a:spAutoFit/>
          </a:bodyPr>
          <a:lstStyle/>
          <a:p>
            <a:r>
              <a:rPr lang="en-US" sz="1200" dirty="0"/>
              <a:t>Whether you’re a Brownfield or Greenfield customer, if you’re looking to implement a new ALZ environment based on best practices you’ll require multiple subscriptions.</a:t>
            </a:r>
            <a:endParaRPr lang="en-NZ" sz="1200" dirty="0" err="1"/>
          </a:p>
        </p:txBody>
      </p:sp>
      <p:sp>
        <p:nvSpPr>
          <p:cNvPr id="11" name="Rectangle: Rounded Corners 10">
            <a:extLst>
              <a:ext uri="{FF2B5EF4-FFF2-40B4-BE49-F238E27FC236}">
                <a16:creationId xmlns:a16="http://schemas.microsoft.com/office/drawing/2014/main" id="{BCFF8CEF-F468-87F1-77E8-62E1A26F57CE}"/>
              </a:ext>
            </a:extLst>
          </p:cNvPr>
          <p:cNvSpPr/>
          <p:nvPr/>
        </p:nvSpPr>
        <p:spPr bwMode="auto">
          <a:xfrm>
            <a:off x="3388112" y="512956"/>
            <a:ext cx="2509023" cy="2839736"/>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12" name="Rectangle: Top Corners Rounded 11">
            <a:extLst>
              <a:ext uri="{FF2B5EF4-FFF2-40B4-BE49-F238E27FC236}">
                <a16:creationId xmlns:a16="http://schemas.microsoft.com/office/drawing/2014/main" id="{2532C72D-0352-C51F-2296-586E20B471AE}"/>
              </a:ext>
            </a:extLst>
          </p:cNvPr>
          <p:cNvSpPr/>
          <p:nvPr/>
        </p:nvSpPr>
        <p:spPr bwMode="auto">
          <a:xfrm>
            <a:off x="3388113" y="512956"/>
            <a:ext cx="2509022" cy="579864"/>
          </a:xfrm>
          <a:prstGeom prst="round2Same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ea typeface="Segoe UI" pitchFamily="34" charset="0"/>
                <a:cs typeface="Segoe UI" pitchFamily="34" charset="0"/>
              </a:rPr>
              <a:t>Deploy Azure platform landing zone components</a:t>
            </a:r>
            <a:endParaRPr lang="en-NZ" sz="1200" b="1" dirty="0" err="1">
              <a:solidFill>
                <a:schemeClr val="bg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0435FDE5-8EC5-0841-2EEB-C545FCE58516}"/>
              </a:ext>
            </a:extLst>
          </p:cNvPr>
          <p:cNvSpPr txBox="1"/>
          <p:nvPr/>
        </p:nvSpPr>
        <p:spPr>
          <a:xfrm>
            <a:off x="3449443" y="1138745"/>
            <a:ext cx="2447692" cy="1846659"/>
          </a:xfrm>
          <a:prstGeom prst="rect">
            <a:avLst/>
          </a:prstGeom>
          <a:noFill/>
        </p:spPr>
        <p:txBody>
          <a:bodyPr wrap="square" lIns="0" tIns="0" rIns="0" bIns="0" rtlCol="0">
            <a:spAutoFit/>
          </a:bodyPr>
          <a:lstStyle/>
          <a:p>
            <a:r>
              <a:rPr lang="en-US" sz="1200" dirty="0"/>
              <a:t>Accelerate the deployment of platform resources based upon ALZ conceptional architecture. Deployment options are available via Azure Portal, Terraform and Bicep. They assist with the deployment of management group hierarchy, governance baseline, connectivity management and security components.</a:t>
            </a:r>
            <a:endParaRPr lang="en-NZ" sz="1200" dirty="0" err="1"/>
          </a:p>
        </p:txBody>
      </p:sp>
      <p:sp>
        <p:nvSpPr>
          <p:cNvPr id="14" name="Rectangle: Rounded Corners 13">
            <a:extLst>
              <a:ext uri="{FF2B5EF4-FFF2-40B4-BE49-F238E27FC236}">
                <a16:creationId xmlns:a16="http://schemas.microsoft.com/office/drawing/2014/main" id="{6C50936C-4E56-0033-50EA-139E6AFAA901}"/>
              </a:ext>
            </a:extLst>
          </p:cNvPr>
          <p:cNvSpPr/>
          <p:nvPr/>
        </p:nvSpPr>
        <p:spPr bwMode="auto">
          <a:xfrm>
            <a:off x="6294864" y="512955"/>
            <a:ext cx="2509023" cy="2839736"/>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15" name="Rectangle: Top Corners Rounded 14">
            <a:extLst>
              <a:ext uri="{FF2B5EF4-FFF2-40B4-BE49-F238E27FC236}">
                <a16:creationId xmlns:a16="http://schemas.microsoft.com/office/drawing/2014/main" id="{B0694A21-4292-A4DF-6243-C2665556C902}"/>
              </a:ext>
            </a:extLst>
          </p:cNvPr>
          <p:cNvSpPr/>
          <p:nvPr/>
        </p:nvSpPr>
        <p:spPr bwMode="auto">
          <a:xfrm>
            <a:off x="6294865" y="512955"/>
            <a:ext cx="2509022" cy="579864"/>
          </a:xfrm>
          <a:prstGeom prst="round2Same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ea typeface="Segoe UI" pitchFamily="34" charset="0"/>
                <a:cs typeface="Segoe UI" pitchFamily="34" charset="0"/>
              </a:rPr>
              <a:t>Subscription (LV Vending process)</a:t>
            </a:r>
            <a:endParaRPr lang="en-NZ" sz="1200" b="1" dirty="0" err="1">
              <a:solidFill>
                <a:schemeClr val="bg1"/>
              </a:solidFill>
              <a:ea typeface="Segoe UI" pitchFamily="34" charset="0"/>
              <a:cs typeface="Segoe UI" pitchFamily="34" charset="0"/>
            </a:endParaRPr>
          </a:p>
        </p:txBody>
      </p:sp>
      <p:sp>
        <p:nvSpPr>
          <p:cNvPr id="16" name="TextBox 15">
            <a:extLst>
              <a:ext uri="{FF2B5EF4-FFF2-40B4-BE49-F238E27FC236}">
                <a16:creationId xmlns:a16="http://schemas.microsoft.com/office/drawing/2014/main" id="{9197D944-DF3F-4DE1-5152-C7090A4CDF3F}"/>
              </a:ext>
            </a:extLst>
          </p:cNvPr>
          <p:cNvSpPr txBox="1"/>
          <p:nvPr/>
        </p:nvSpPr>
        <p:spPr>
          <a:xfrm>
            <a:off x="6356195" y="1138744"/>
            <a:ext cx="2447692" cy="1661993"/>
          </a:xfrm>
          <a:prstGeom prst="rect">
            <a:avLst/>
          </a:prstGeom>
          <a:noFill/>
        </p:spPr>
        <p:txBody>
          <a:bodyPr wrap="square" lIns="0" tIns="0" rIns="0" bIns="0" rtlCol="0">
            <a:spAutoFit/>
          </a:bodyPr>
          <a:lstStyle/>
          <a:p>
            <a:r>
              <a:rPr lang="en-US" sz="1200" dirty="0"/>
              <a:t>To accelerate the deployment of individual landing zones within an Azure tenant, a subscription vending solution is recommended. Vending helps deploy a subscription and the core resources (</a:t>
            </a:r>
            <a:r>
              <a:rPr lang="en-US" sz="1200" dirty="0" err="1"/>
              <a:t>ie</a:t>
            </a:r>
            <a:r>
              <a:rPr lang="en-US" sz="1200" dirty="0"/>
              <a:t> networking. Subscription vending is also available using both Terraform and Bicep.</a:t>
            </a:r>
            <a:endParaRPr lang="en-NZ" sz="1200" dirty="0" err="1"/>
          </a:p>
        </p:txBody>
      </p:sp>
      <p:sp>
        <p:nvSpPr>
          <p:cNvPr id="17" name="Rectangle: Rounded Corners 16">
            <a:extLst>
              <a:ext uri="{FF2B5EF4-FFF2-40B4-BE49-F238E27FC236}">
                <a16:creationId xmlns:a16="http://schemas.microsoft.com/office/drawing/2014/main" id="{442E3759-56B2-FD93-DBDE-6B292AFFC220}"/>
              </a:ext>
            </a:extLst>
          </p:cNvPr>
          <p:cNvSpPr/>
          <p:nvPr/>
        </p:nvSpPr>
        <p:spPr bwMode="auto">
          <a:xfrm>
            <a:off x="9069657" y="512953"/>
            <a:ext cx="2509023" cy="2916047"/>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18" name="Rectangle: Top Corners Rounded 17">
            <a:extLst>
              <a:ext uri="{FF2B5EF4-FFF2-40B4-BE49-F238E27FC236}">
                <a16:creationId xmlns:a16="http://schemas.microsoft.com/office/drawing/2014/main" id="{8CD91052-87CB-D46A-4027-EBF8F61835FD}"/>
              </a:ext>
            </a:extLst>
          </p:cNvPr>
          <p:cNvSpPr/>
          <p:nvPr/>
        </p:nvSpPr>
        <p:spPr bwMode="auto">
          <a:xfrm>
            <a:off x="9069658" y="512954"/>
            <a:ext cx="2509022" cy="579864"/>
          </a:xfrm>
          <a:prstGeom prst="round2Same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ea typeface="Segoe UI" pitchFamily="34" charset="0"/>
                <a:cs typeface="Segoe UI" pitchFamily="34" charset="0"/>
              </a:rPr>
              <a:t>Deploy workload landing zone components</a:t>
            </a:r>
            <a:endParaRPr lang="en-NZ" sz="1200" b="1" dirty="0" err="1">
              <a:solidFill>
                <a:schemeClr val="bg1"/>
              </a:solidFill>
              <a:ea typeface="Segoe UI" pitchFamily="34" charset="0"/>
              <a:cs typeface="Segoe UI" pitchFamily="34" charset="0"/>
            </a:endParaRPr>
          </a:p>
        </p:txBody>
      </p:sp>
      <p:sp>
        <p:nvSpPr>
          <p:cNvPr id="19" name="TextBox 18">
            <a:extLst>
              <a:ext uri="{FF2B5EF4-FFF2-40B4-BE49-F238E27FC236}">
                <a16:creationId xmlns:a16="http://schemas.microsoft.com/office/drawing/2014/main" id="{D649FBDA-8604-319A-9E51-B15716349B56}"/>
              </a:ext>
            </a:extLst>
          </p:cNvPr>
          <p:cNvSpPr txBox="1"/>
          <p:nvPr/>
        </p:nvSpPr>
        <p:spPr>
          <a:xfrm>
            <a:off x="9130988" y="1138743"/>
            <a:ext cx="2447692" cy="2031325"/>
          </a:xfrm>
          <a:prstGeom prst="rect">
            <a:avLst/>
          </a:prstGeom>
          <a:noFill/>
        </p:spPr>
        <p:txBody>
          <a:bodyPr wrap="square" lIns="0" tIns="0" rIns="0" bIns="0" rtlCol="0">
            <a:spAutoFit/>
          </a:bodyPr>
          <a:lstStyle/>
          <a:p>
            <a:pPr algn="ctr"/>
            <a:r>
              <a:rPr lang="en-US" sz="1200" dirty="0"/>
              <a:t>There are multiple Landing Zone accelerators that provide a specific architectural approach and reference implementation, for workload scenarios. These accelerators prepare landing zone subscriptions for enterprise deployments like Azure Virtual Desktop, SAP, AKS etc. These accelerators are available in a wide range of deployment options.</a:t>
            </a:r>
            <a:endParaRPr lang="en-NZ" sz="1200" dirty="0" err="1"/>
          </a:p>
        </p:txBody>
      </p:sp>
      <p:sp>
        <p:nvSpPr>
          <p:cNvPr id="22" name="Arrow: Right 21">
            <a:extLst>
              <a:ext uri="{FF2B5EF4-FFF2-40B4-BE49-F238E27FC236}">
                <a16:creationId xmlns:a16="http://schemas.microsoft.com/office/drawing/2014/main" id="{16F05AB8-F036-BBBD-3201-9CE422AA5B83}"/>
              </a:ext>
            </a:extLst>
          </p:cNvPr>
          <p:cNvSpPr/>
          <p:nvPr/>
        </p:nvSpPr>
        <p:spPr bwMode="auto">
          <a:xfrm>
            <a:off x="347546" y="3780261"/>
            <a:ext cx="11496908" cy="16392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597B1590-FB3C-2CDC-FA9E-62AC2D148890}"/>
              </a:ext>
            </a:extLst>
          </p:cNvPr>
          <p:cNvSpPr/>
          <p:nvPr/>
        </p:nvSpPr>
        <p:spPr bwMode="auto">
          <a:xfrm>
            <a:off x="507383" y="4302828"/>
            <a:ext cx="2509023" cy="535897"/>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Create Platform subs</a:t>
            </a:r>
            <a:endParaRPr lang="en-NZ" sz="1600" b="1" dirty="0" err="1">
              <a:solidFill>
                <a:schemeClr val="tx1"/>
              </a:solidFill>
              <a:ea typeface="Segoe UI" pitchFamily="34" charset="0"/>
              <a:cs typeface="Segoe UI" pitchFamily="34" charset="0"/>
            </a:endParaRPr>
          </a:p>
        </p:txBody>
      </p:sp>
      <p:sp>
        <p:nvSpPr>
          <p:cNvPr id="24" name="Rectangle: Rounded Corners 23">
            <a:extLst>
              <a:ext uri="{FF2B5EF4-FFF2-40B4-BE49-F238E27FC236}">
                <a16:creationId xmlns:a16="http://schemas.microsoft.com/office/drawing/2014/main" id="{CBE8C525-3CB3-C8F2-69D2-1CDD268FDA6B}"/>
              </a:ext>
            </a:extLst>
          </p:cNvPr>
          <p:cNvSpPr/>
          <p:nvPr/>
        </p:nvSpPr>
        <p:spPr bwMode="auto">
          <a:xfrm>
            <a:off x="3215270" y="4302828"/>
            <a:ext cx="2509023" cy="535897"/>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Create Platform</a:t>
            </a:r>
            <a:endParaRPr lang="en-NZ" sz="1600" b="1" dirty="0" err="1">
              <a:solidFill>
                <a:schemeClr val="tx1"/>
              </a:solidFill>
              <a:ea typeface="Segoe UI" pitchFamily="34" charset="0"/>
              <a:cs typeface="Segoe UI" pitchFamily="34" charset="0"/>
            </a:endParaRPr>
          </a:p>
        </p:txBody>
      </p:sp>
      <p:sp>
        <p:nvSpPr>
          <p:cNvPr id="25" name="Rectangle: Rounded Corners 24">
            <a:extLst>
              <a:ext uri="{FF2B5EF4-FFF2-40B4-BE49-F238E27FC236}">
                <a16:creationId xmlns:a16="http://schemas.microsoft.com/office/drawing/2014/main" id="{E7DEDBF2-2C96-4F77-4B1B-3E19666C8F6C}"/>
              </a:ext>
            </a:extLst>
          </p:cNvPr>
          <p:cNvSpPr/>
          <p:nvPr/>
        </p:nvSpPr>
        <p:spPr bwMode="auto">
          <a:xfrm>
            <a:off x="5923157" y="4290772"/>
            <a:ext cx="2509023" cy="547954"/>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LZ Vending</a:t>
            </a:r>
            <a:endParaRPr lang="en-NZ" sz="1600" b="1" dirty="0" err="1">
              <a:solidFill>
                <a:schemeClr val="tx1"/>
              </a:solidFill>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04748B90-7451-3ADE-2C40-760B18727DF7}"/>
              </a:ext>
            </a:extLst>
          </p:cNvPr>
          <p:cNvSpPr/>
          <p:nvPr/>
        </p:nvSpPr>
        <p:spPr bwMode="auto">
          <a:xfrm>
            <a:off x="8592017" y="4271912"/>
            <a:ext cx="2509023" cy="553779"/>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Deploy workload</a:t>
            </a:r>
            <a:endParaRPr lang="en-NZ" sz="1600" b="1" dirty="0" err="1">
              <a:solidFill>
                <a:schemeClr val="tx1"/>
              </a:solidFill>
              <a:ea typeface="Segoe UI" pitchFamily="34" charset="0"/>
              <a:cs typeface="Segoe UI" pitchFamily="34" charset="0"/>
            </a:endParaRPr>
          </a:p>
        </p:txBody>
      </p:sp>
      <p:cxnSp>
        <p:nvCxnSpPr>
          <p:cNvPr id="28" name="Straight Arrow Connector 27">
            <a:extLst>
              <a:ext uri="{FF2B5EF4-FFF2-40B4-BE49-F238E27FC236}">
                <a16:creationId xmlns:a16="http://schemas.microsoft.com/office/drawing/2014/main" id="{97707EE5-BF15-4BD3-FA8E-BC2201EFF57A}"/>
              </a:ext>
            </a:extLst>
          </p:cNvPr>
          <p:cNvCxnSpPr>
            <a:cxnSpLocks/>
            <a:stCxn id="23" idx="3"/>
            <a:endCxn id="24" idx="1"/>
          </p:cNvCxnSpPr>
          <p:nvPr/>
        </p:nvCxnSpPr>
        <p:spPr>
          <a:xfrm>
            <a:off x="3016406" y="4570777"/>
            <a:ext cx="1988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ECE4F885-EB5F-25E7-B484-DBCD6BA2645E}"/>
              </a:ext>
            </a:extLst>
          </p:cNvPr>
          <p:cNvCxnSpPr>
            <a:cxnSpLocks/>
            <a:stCxn id="24" idx="3"/>
            <a:endCxn id="25" idx="1"/>
          </p:cNvCxnSpPr>
          <p:nvPr/>
        </p:nvCxnSpPr>
        <p:spPr>
          <a:xfrm flipV="1">
            <a:off x="5724293" y="4564749"/>
            <a:ext cx="198864" cy="60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1EAC0BC-B81B-C774-41B8-8F2F8A92F836}"/>
              </a:ext>
            </a:extLst>
          </p:cNvPr>
          <p:cNvCxnSpPr>
            <a:cxnSpLocks/>
            <a:stCxn id="25" idx="3"/>
            <a:endCxn id="26" idx="1"/>
          </p:cNvCxnSpPr>
          <p:nvPr/>
        </p:nvCxnSpPr>
        <p:spPr>
          <a:xfrm flipV="1">
            <a:off x="8432180" y="4548802"/>
            <a:ext cx="159837" cy="159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F394534-FDCB-2F1E-422B-4F04B4B63B3E}"/>
              </a:ext>
            </a:extLst>
          </p:cNvPr>
          <p:cNvSpPr/>
          <p:nvPr/>
        </p:nvSpPr>
        <p:spPr bwMode="auto">
          <a:xfrm>
            <a:off x="1006400" y="5186084"/>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Create subscriptions</a:t>
            </a:r>
            <a:endParaRPr lang="en-NZ" sz="1100" dirty="0" err="1">
              <a:solidFill>
                <a:schemeClr val="bg1"/>
              </a:solidFill>
              <a:ea typeface="Segoe UI" pitchFamily="34" charset="0"/>
              <a:cs typeface="Segoe UI" pitchFamily="34" charset="0"/>
            </a:endParaRPr>
          </a:p>
        </p:txBody>
      </p:sp>
      <p:sp>
        <p:nvSpPr>
          <p:cNvPr id="41" name="Rectangle 40">
            <a:extLst>
              <a:ext uri="{FF2B5EF4-FFF2-40B4-BE49-F238E27FC236}">
                <a16:creationId xmlns:a16="http://schemas.microsoft.com/office/drawing/2014/main" id="{7F019CB0-FC44-8572-06E7-0A493F723A9B}"/>
              </a:ext>
            </a:extLst>
          </p:cNvPr>
          <p:cNvSpPr/>
          <p:nvPr/>
        </p:nvSpPr>
        <p:spPr bwMode="auto">
          <a:xfrm>
            <a:off x="1006400" y="6004372"/>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ALZ subscription vending modules</a:t>
            </a:r>
            <a:endParaRPr lang="en-NZ" sz="1100" dirty="0" err="1">
              <a:solidFill>
                <a:schemeClr val="bg1"/>
              </a:solidFill>
              <a:ea typeface="Segoe UI" pitchFamily="34" charset="0"/>
              <a:cs typeface="Segoe UI" pitchFamily="34" charset="0"/>
            </a:endParaRPr>
          </a:p>
        </p:txBody>
      </p:sp>
      <p:sp>
        <p:nvSpPr>
          <p:cNvPr id="42" name="Rectangle 41">
            <a:extLst>
              <a:ext uri="{FF2B5EF4-FFF2-40B4-BE49-F238E27FC236}">
                <a16:creationId xmlns:a16="http://schemas.microsoft.com/office/drawing/2014/main" id="{E35F9B77-F1BC-36B7-79F8-A71908A53118}"/>
              </a:ext>
            </a:extLst>
          </p:cNvPr>
          <p:cNvSpPr/>
          <p:nvPr/>
        </p:nvSpPr>
        <p:spPr bwMode="auto">
          <a:xfrm>
            <a:off x="3714287" y="5186084"/>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ALZ Accelerator (Azure Portal)</a:t>
            </a:r>
            <a:endParaRPr lang="en-NZ" sz="1100" dirty="0" err="1">
              <a:solidFill>
                <a:schemeClr val="bg1"/>
              </a:solidFill>
              <a:ea typeface="Segoe UI" pitchFamily="34" charset="0"/>
              <a:cs typeface="Segoe UI" pitchFamily="34" charset="0"/>
            </a:endParaRPr>
          </a:p>
        </p:txBody>
      </p:sp>
      <p:sp>
        <p:nvSpPr>
          <p:cNvPr id="43" name="Rectangle 42">
            <a:extLst>
              <a:ext uri="{FF2B5EF4-FFF2-40B4-BE49-F238E27FC236}">
                <a16:creationId xmlns:a16="http://schemas.microsoft.com/office/drawing/2014/main" id="{8B3D69C6-13B3-4F48-6680-14E4898873BE}"/>
              </a:ext>
            </a:extLst>
          </p:cNvPr>
          <p:cNvSpPr/>
          <p:nvPr/>
        </p:nvSpPr>
        <p:spPr bwMode="auto">
          <a:xfrm>
            <a:off x="2958793" y="6004372"/>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ALZ Bicep modules</a:t>
            </a:r>
            <a:endParaRPr lang="en-NZ" sz="1100" dirty="0" err="1">
              <a:solidFill>
                <a:schemeClr val="bg1"/>
              </a:solidFill>
              <a:ea typeface="Segoe UI" pitchFamily="34" charset="0"/>
              <a:cs typeface="Segoe UI" pitchFamily="34" charset="0"/>
            </a:endParaRPr>
          </a:p>
        </p:txBody>
      </p:sp>
      <p:sp>
        <p:nvSpPr>
          <p:cNvPr id="44" name="Rectangle 43">
            <a:extLst>
              <a:ext uri="{FF2B5EF4-FFF2-40B4-BE49-F238E27FC236}">
                <a16:creationId xmlns:a16="http://schemas.microsoft.com/office/drawing/2014/main" id="{983BAC0A-7F4F-022A-02DF-6435B08920CC}"/>
              </a:ext>
            </a:extLst>
          </p:cNvPr>
          <p:cNvSpPr/>
          <p:nvPr/>
        </p:nvSpPr>
        <p:spPr bwMode="auto">
          <a:xfrm>
            <a:off x="4642623" y="6004372"/>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ALZ Terraform modules</a:t>
            </a:r>
            <a:endParaRPr lang="en-NZ" sz="1100" dirty="0" err="1">
              <a:solidFill>
                <a:schemeClr val="bg1"/>
              </a:solidFill>
              <a:ea typeface="Segoe UI" pitchFamily="34" charset="0"/>
              <a:cs typeface="Segoe UI" pitchFamily="34" charset="0"/>
            </a:endParaRPr>
          </a:p>
        </p:txBody>
      </p:sp>
      <p:sp>
        <p:nvSpPr>
          <p:cNvPr id="45" name="Rectangle 44">
            <a:extLst>
              <a:ext uri="{FF2B5EF4-FFF2-40B4-BE49-F238E27FC236}">
                <a16:creationId xmlns:a16="http://schemas.microsoft.com/office/drawing/2014/main" id="{F703EBDF-E3BB-5D22-0B55-CF216F3DAC5F}"/>
              </a:ext>
            </a:extLst>
          </p:cNvPr>
          <p:cNvSpPr/>
          <p:nvPr/>
        </p:nvSpPr>
        <p:spPr bwMode="auto">
          <a:xfrm>
            <a:off x="6422174" y="5186084"/>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LZ Vending module (Terraform)</a:t>
            </a:r>
            <a:endParaRPr lang="en-NZ" sz="1100" dirty="0" err="1">
              <a:solidFill>
                <a:schemeClr val="bg1"/>
              </a:solidFill>
              <a:ea typeface="Segoe UI" pitchFamily="34" charset="0"/>
              <a:cs typeface="Segoe UI" pitchFamily="34" charset="0"/>
            </a:endParaRPr>
          </a:p>
        </p:txBody>
      </p:sp>
      <p:sp>
        <p:nvSpPr>
          <p:cNvPr id="46" name="Rectangle 45">
            <a:extLst>
              <a:ext uri="{FF2B5EF4-FFF2-40B4-BE49-F238E27FC236}">
                <a16:creationId xmlns:a16="http://schemas.microsoft.com/office/drawing/2014/main" id="{92332019-5869-1B72-4045-A991CEA2CB39}"/>
              </a:ext>
            </a:extLst>
          </p:cNvPr>
          <p:cNvSpPr/>
          <p:nvPr/>
        </p:nvSpPr>
        <p:spPr bwMode="auto">
          <a:xfrm>
            <a:off x="6422174" y="6004372"/>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LZ Vending module (Bicep)</a:t>
            </a:r>
            <a:endParaRPr lang="en-NZ" sz="1100" dirty="0" err="1">
              <a:solidFill>
                <a:schemeClr val="bg1"/>
              </a:solidFill>
              <a:ea typeface="Segoe UI" pitchFamily="34" charset="0"/>
              <a:cs typeface="Segoe UI" pitchFamily="34" charset="0"/>
            </a:endParaRPr>
          </a:p>
        </p:txBody>
      </p:sp>
      <p:sp>
        <p:nvSpPr>
          <p:cNvPr id="47" name="Rectangle 46">
            <a:extLst>
              <a:ext uri="{FF2B5EF4-FFF2-40B4-BE49-F238E27FC236}">
                <a16:creationId xmlns:a16="http://schemas.microsoft.com/office/drawing/2014/main" id="{CC5B333E-5145-9AC1-D5E2-F9B674ED5FBB}"/>
              </a:ext>
            </a:extLst>
          </p:cNvPr>
          <p:cNvSpPr/>
          <p:nvPr/>
        </p:nvSpPr>
        <p:spPr bwMode="auto">
          <a:xfrm>
            <a:off x="8597594" y="5182663"/>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AKS Accelerator</a:t>
            </a:r>
            <a:endParaRPr lang="en-NZ" sz="1100" dirty="0" err="1">
              <a:solidFill>
                <a:schemeClr val="bg1"/>
              </a:soli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67AF1998-3034-342B-A98B-8B40E31BA361}"/>
              </a:ext>
            </a:extLst>
          </p:cNvPr>
          <p:cNvSpPr/>
          <p:nvPr/>
        </p:nvSpPr>
        <p:spPr bwMode="auto">
          <a:xfrm>
            <a:off x="10221951" y="5648303"/>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Others…</a:t>
            </a:r>
            <a:endParaRPr lang="en-NZ" sz="1100" dirty="0" err="1">
              <a:solidFill>
                <a:schemeClr val="bg1"/>
              </a:solidFill>
              <a:ea typeface="Segoe UI" pitchFamily="34" charset="0"/>
              <a:cs typeface="Segoe UI" pitchFamily="34" charset="0"/>
            </a:endParaRPr>
          </a:p>
        </p:txBody>
      </p:sp>
      <p:sp>
        <p:nvSpPr>
          <p:cNvPr id="49" name="Rectangle 48">
            <a:extLst>
              <a:ext uri="{FF2B5EF4-FFF2-40B4-BE49-F238E27FC236}">
                <a16:creationId xmlns:a16="http://schemas.microsoft.com/office/drawing/2014/main" id="{10A13EDD-6641-DC25-0EA3-FA9ACABD1956}"/>
              </a:ext>
            </a:extLst>
          </p:cNvPr>
          <p:cNvSpPr/>
          <p:nvPr/>
        </p:nvSpPr>
        <p:spPr bwMode="auto">
          <a:xfrm>
            <a:off x="8597594" y="6004372"/>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APIM Accelerator</a:t>
            </a:r>
            <a:endParaRPr lang="en-NZ" sz="11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79060878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5B8C6-2D7B-5D98-D6A1-E098FC09DD6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EF9255A-43D6-0634-2DAF-861B3067A4D5}"/>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39E83601-CF31-21F9-37B2-4A9BB74500B8}"/>
              </a:ext>
            </a:extLst>
          </p:cNvPr>
          <p:cNvSpPr/>
          <p:nvPr/>
        </p:nvSpPr>
        <p:spPr bwMode="auto">
          <a:xfrm>
            <a:off x="583395" y="13749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6" name="Rectangle: Rounded Corners 5">
            <a:extLst>
              <a:ext uri="{FF2B5EF4-FFF2-40B4-BE49-F238E27FC236}">
                <a16:creationId xmlns:a16="http://schemas.microsoft.com/office/drawing/2014/main" id="{3279F159-9AFC-8598-0ADF-3B4650850E9F}"/>
              </a:ext>
            </a:extLst>
          </p:cNvPr>
          <p:cNvSpPr/>
          <p:nvPr/>
        </p:nvSpPr>
        <p:spPr bwMode="auto">
          <a:xfrm>
            <a:off x="347546" y="646771"/>
            <a:ext cx="11496908" cy="3267308"/>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67C910B-5125-20DF-F1EE-5F3714738C6F}"/>
              </a:ext>
            </a:extLst>
          </p:cNvPr>
          <p:cNvSpPr/>
          <p:nvPr/>
        </p:nvSpPr>
        <p:spPr bwMode="auto">
          <a:xfrm>
            <a:off x="613317" y="769434"/>
            <a:ext cx="2509023" cy="2839735"/>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8" name="Rectangle: Top Corners Rounded 7">
            <a:extLst>
              <a:ext uri="{FF2B5EF4-FFF2-40B4-BE49-F238E27FC236}">
                <a16:creationId xmlns:a16="http://schemas.microsoft.com/office/drawing/2014/main" id="{952CEE66-7D3E-E33C-1ABC-B4B2ACEFF754}"/>
              </a:ext>
            </a:extLst>
          </p:cNvPr>
          <p:cNvSpPr/>
          <p:nvPr/>
        </p:nvSpPr>
        <p:spPr bwMode="auto">
          <a:xfrm>
            <a:off x="613318" y="769435"/>
            <a:ext cx="2509022" cy="579864"/>
          </a:xfrm>
          <a:prstGeom prst="round2Same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ea typeface="Segoe UI" pitchFamily="34" charset="0"/>
                <a:cs typeface="Segoe UI" pitchFamily="34" charset="0"/>
              </a:rPr>
              <a:t>Bootstrap your environment</a:t>
            </a:r>
            <a:endParaRPr lang="en-NZ" sz="1200" b="1" dirty="0" err="1">
              <a:solidFill>
                <a:schemeClr val="bg1"/>
              </a:solidFill>
              <a:ea typeface="Segoe UI" pitchFamily="34" charset="0"/>
              <a:cs typeface="Segoe UI" pitchFamily="34" charset="0"/>
            </a:endParaRPr>
          </a:p>
        </p:txBody>
      </p:sp>
      <p:sp>
        <p:nvSpPr>
          <p:cNvPr id="9" name="TextBox 8">
            <a:extLst>
              <a:ext uri="{FF2B5EF4-FFF2-40B4-BE49-F238E27FC236}">
                <a16:creationId xmlns:a16="http://schemas.microsoft.com/office/drawing/2014/main" id="{CF042970-B7B8-A910-83D1-A99345814DE5}"/>
              </a:ext>
            </a:extLst>
          </p:cNvPr>
          <p:cNvSpPr txBox="1"/>
          <p:nvPr/>
        </p:nvSpPr>
        <p:spPr>
          <a:xfrm>
            <a:off x="674648" y="1395224"/>
            <a:ext cx="2386360" cy="1107996"/>
          </a:xfrm>
          <a:prstGeom prst="rect">
            <a:avLst/>
          </a:prstGeom>
          <a:noFill/>
        </p:spPr>
        <p:txBody>
          <a:bodyPr wrap="square" lIns="0" tIns="0" rIns="0" bIns="0" rtlCol="0">
            <a:spAutoFit/>
          </a:bodyPr>
          <a:lstStyle/>
          <a:p>
            <a:r>
              <a:rPr lang="en-US" sz="1200" dirty="0"/>
              <a:t>Whether you’re a Brownfield or Greenfield customer, if you’re looking to implement a new ALZ environment based on best practices you’ll require multiple subscriptions.</a:t>
            </a:r>
            <a:endParaRPr lang="en-NZ" sz="1200" dirty="0" err="1"/>
          </a:p>
        </p:txBody>
      </p:sp>
      <p:sp>
        <p:nvSpPr>
          <p:cNvPr id="10" name="Rectangle: Rounded Corners 9">
            <a:extLst>
              <a:ext uri="{FF2B5EF4-FFF2-40B4-BE49-F238E27FC236}">
                <a16:creationId xmlns:a16="http://schemas.microsoft.com/office/drawing/2014/main" id="{B1B76D66-95EA-38EF-A432-5675BBC946B0}"/>
              </a:ext>
            </a:extLst>
          </p:cNvPr>
          <p:cNvSpPr/>
          <p:nvPr/>
        </p:nvSpPr>
        <p:spPr bwMode="auto">
          <a:xfrm>
            <a:off x="3388112" y="769434"/>
            <a:ext cx="2509023" cy="2839736"/>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11" name="Rectangle: Top Corners Rounded 10">
            <a:extLst>
              <a:ext uri="{FF2B5EF4-FFF2-40B4-BE49-F238E27FC236}">
                <a16:creationId xmlns:a16="http://schemas.microsoft.com/office/drawing/2014/main" id="{73E3314C-F6CB-FCCD-9EBE-C1C0CB55D64F}"/>
              </a:ext>
            </a:extLst>
          </p:cNvPr>
          <p:cNvSpPr/>
          <p:nvPr/>
        </p:nvSpPr>
        <p:spPr bwMode="auto">
          <a:xfrm>
            <a:off x="3388113" y="769434"/>
            <a:ext cx="2509022" cy="579864"/>
          </a:xfrm>
          <a:prstGeom prst="round2Same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ea typeface="Segoe UI" pitchFamily="34" charset="0"/>
                <a:cs typeface="Segoe UI" pitchFamily="34" charset="0"/>
              </a:rPr>
              <a:t>Deploy Azure platform landing zone components</a:t>
            </a:r>
            <a:endParaRPr lang="en-NZ" sz="1200" b="1" dirty="0" err="1">
              <a:solidFill>
                <a:schemeClr val="bg1"/>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33D126DF-C860-0CA5-69C9-7520D49C5A90}"/>
              </a:ext>
            </a:extLst>
          </p:cNvPr>
          <p:cNvSpPr txBox="1"/>
          <p:nvPr/>
        </p:nvSpPr>
        <p:spPr>
          <a:xfrm>
            <a:off x="3449443" y="1395223"/>
            <a:ext cx="2447692" cy="1846659"/>
          </a:xfrm>
          <a:prstGeom prst="rect">
            <a:avLst/>
          </a:prstGeom>
          <a:noFill/>
        </p:spPr>
        <p:txBody>
          <a:bodyPr wrap="square" lIns="0" tIns="0" rIns="0" bIns="0" rtlCol="0">
            <a:spAutoFit/>
          </a:bodyPr>
          <a:lstStyle/>
          <a:p>
            <a:r>
              <a:rPr lang="en-US" sz="1200" dirty="0"/>
              <a:t>Accelerate the deployment of platform resources based upon ALZ conceptional architecture. Deployment options are available via Azure Portal, Terraform and Bicep. They assist with the deployment of management group hierarchy, governance baseline, connectivity management and security components.</a:t>
            </a:r>
            <a:endParaRPr lang="en-NZ" sz="1200" dirty="0" err="1"/>
          </a:p>
        </p:txBody>
      </p:sp>
      <p:sp>
        <p:nvSpPr>
          <p:cNvPr id="13" name="Rectangle: Rounded Corners 12">
            <a:extLst>
              <a:ext uri="{FF2B5EF4-FFF2-40B4-BE49-F238E27FC236}">
                <a16:creationId xmlns:a16="http://schemas.microsoft.com/office/drawing/2014/main" id="{A7819369-A357-46E4-7FF3-BD373705D023}"/>
              </a:ext>
            </a:extLst>
          </p:cNvPr>
          <p:cNvSpPr/>
          <p:nvPr/>
        </p:nvSpPr>
        <p:spPr bwMode="auto">
          <a:xfrm>
            <a:off x="6294864" y="769433"/>
            <a:ext cx="2509023" cy="2839736"/>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14" name="Rectangle: Top Corners Rounded 13">
            <a:extLst>
              <a:ext uri="{FF2B5EF4-FFF2-40B4-BE49-F238E27FC236}">
                <a16:creationId xmlns:a16="http://schemas.microsoft.com/office/drawing/2014/main" id="{758818E4-35B1-D5D2-79A7-11FCF9A496C0}"/>
              </a:ext>
            </a:extLst>
          </p:cNvPr>
          <p:cNvSpPr/>
          <p:nvPr/>
        </p:nvSpPr>
        <p:spPr bwMode="auto">
          <a:xfrm>
            <a:off x="6294865" y="769433"/>
            <a:ext cx="2509022" cy="579864"/>
          </a:xfrm>
          <a:prstGeom prst="round2Same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ea typeface="Segoe UI" pitchFamily="34" charset="0"/>
                <a:cs typeface="Segoe UI" pitchFamily="34" charset="0"/>
              </a:rPr>
              <a:t>Subscription (LV Vending process)</a:t>
            </a:r>
            <a:endParaRPr lang="en-NZ" sz="1200" b="1" dirty="0" err="1">
              <a:solidFill>
                <a:schemeClr val="bg1"/>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AE07A741-93D6-9C06-4174-82C4CF620C15}"/>
              </a:ext>
            </a:extLst>
          </p:cNvPr>
          <p:cNvSpPr txBox="1"/>
          <p:nvPr/>
        </p:nvSpPr>
        <p:spPr>
          <a:xfrm>
            <a:off x="6356195" y="1395222"/>
            <a:ext cx="2447692" cy="1661993"/>
          </a:xfrm>
          <a:prstGeom prst="rect">
            <a:avLst/>
          </a:prstGeom>
          <a:noFill/>
        </p:spPr>
        <p:txBody>
          <a:bodyPr wrap="square" lIns="0" tIns="0" rIns="0" bIns="0" rtlCol="0">
            <a:spAutoFit/>
          </a:bodyPr>
          <a:lstStyle/>
          <a:p>
            <a:r>
              <a:rPr lang="en-US" sz="1200" dirty="0"/>
              <a:t>To accelerate the deployment of individual landing zones within an Azure tenant, a subscription vending solution is recommended. Vending helps deploy a subscription and the core resources (</a:t>
            </a:r>
            <a:r>
              <a:rPr lang="en-US" sz="1200" dirty="0" err="1"/>
              <a:t>ie</a:t>
            </a:r>
            <a:r>
              <a:rPr lang="en-US" sz="1200" dirty="0"/>
              <a:t> networking. Subscription vending is also available using both Terraform and Bicep.</a:t>
            </a:r>
            <a:endParaRPr lang="en-NZ" sz="1200" dirty="0" err="1"/>
          </a:p>
        </p:txBody>
      </p:sp>
      <p:sp>
        <p:nvSpPr>
          <p:cNvPr id="16" name="Rectangle: Rounded Corners 15">
            <a:extLst>
              <a:ext uri="{FF2B5EF4-FFF2-40B4-BE49-F238E27FC236}">
                <a16:creationId xmlns:a16="http://schemas.microsoft.com/office/drawing/2014/main" id="{B4D24CD7-0E96-EAFE-AFBB-0F4EBAA32791}"/>
              </a:ext>
            </a:extLst>
          </p:cNvPr>
          <p:cNvSpPr/>
          <p:nvPr/>
        </p:nvSpPr>
        <p:spPr bwMode="auto">
          <a:xfrm>
            <a:off x="9069657" y="769431"/>
            <a:ext cx="2509023" cy="2916047"/>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17" name="Rectangle: Top Corners Rounded 16">
            <a:extLst>
              <a:ext uri="{FF2B5EF4-FFF2-40B4-BE49-F238E27FC236}">
                <a16:creationId xmlns:a16="http://schemas.microsoft.com/office/drawing/2014/main" id="{3DB8BB59-E8FF-2734-A3B2-A374277588EE}"/>
              </a:ext>
            </a:extLst>
          </p:cNvPr>
          <p:cNvSpPr/>
          <p:nvPr/>
        </p:nvSpPr>
        <p:spPr bwMode="auto">
          <a:xfrm>
            <a:off x="9069658" y="769432"/>
            <a:ext cx="2509022" cy="579864"/>
          </a:xfrm>
          <a:prstGeom prst="round2Same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1200" b="1" dirty="0">
                <a:solidFill>
                  <a:schemeClr val="bg1"/>
                </a:solidFill>
                <a:ea typeface="Segoe UI" pitchFamily="34" charset="0"/>
                <a:cs typeface="Segoe UI" pitchFamily="34" charset="0"/>
              </a:rPr>
              <a:t>Deploy workload landing zone components</a:t>
            </a:r>
            <a:endParaRPr lang="en-NZ" sz="1200" b="1" dirty="0" err="1">
              <a:solidFill>
                <a:schemeClr val="bg1"/>
              </a:solidFill>
              <a:ea typeface="Segoe UI" pitchFamily="34" charset="0"/>
              <a:cs typeface="Segoe UI" pitchFamily="34" charset="0"/>
            </a:endParaRPr>
          </a:p>
        </p:txBody>
      </p:sp>
      <p:sp>
        <p:nvSpPr>
          <p:cNvPr id="18" name="TextBox 17">
            <a:extLst>
              <a:ext uri="{FF2B5EF4-FFF2-40B4-BE49-F238E27FC236}">
                <a16:creationId xmlns:a16="http://schemas.microsoft.com/office/drawing/2014/main" id="{B668D736-D3C5-3D36-AECD-F30B339D5D2E}"/>
              </a:ext>
            </a:extLst>
          </p:cNvPr>
          <p:cNvSpPr txBox="1"/>
          <p:nvPr/>
        </p:nvSpPr>
        <p:spPr>
          <a:xfrm>
            <a:off x="9130988" y="1395221"/>
            <a:ext cx="2447692" cy="2031325"/>
          </a:xfrm>
          <a:prstGeom prst="rect">
            <a:avLst/>
          </a:prstGeom>
          <a:noFill/>
        </p:spPr>
        <p:txBody>
          <a:bodyPr wrap="square" lIns="0" tIns="0" rIns="0" bIns="0" rtlCol="0">
            <a:spAutoFit/>
          </a:bodyPr>
          <a:lstStyle/>
          <a:p>
            <a:pPr algn="ctr"/>
            <a:r>
              <a:rPr lang="en-US" sz="1200" dirty="0"/>
              <a:t>There are multiple Landing Zone accelerators that provide a specific architectural approach and reference implementation, for workload scenarios. These accelerators prepare landing zone subscriptions for enterprise deployments like Azure Virtual Desktop, SAP, AKS etc. These accelerators are available in a wide range of deployment options.</a:t>
            </a:r>
            <a:endParaRPr lang="en-NZ" sz="1200" dirty="0" err="1"/>
          </a:p>
        </p:txBody>
      </p:sp>
      <p:sp>
        <p:nvSpPr>
          <p:cNvPr id="19" name="Arrow: Right 18">
            <a:extLst>
              <a:ext uri="{FF2B5EF4-FFF2-40B4-BE49-F238E27FC236}">
                <a16:creationId xmlns:a16="http://schemas.microsoft.com/office/drawing/2014/main" id="{E0C11DFD-F71B-15DC-597D-1F5083DEDC72}"/>
              </a:ext>
            </a:extLst>
          </p:cNvPr>
          <p:cNvSpPr/>
          <p:nvPr/>
        </p:nvSpPr>
        <p:spPr bwMode="auto">
          <a:xfrm>
            <a:off x="347546" y="4036739"/>
            <a:ext cx="11496908" cy="163923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20" name="Rectangle: Rounded Corners 19">
            <a:extLst>
              <a:ext uri="{FF2B5EF4-FFF2-40B4-BE49-F238E27FC236}">
                <a16:creationId xmlns:a16="http://schemas.microsoft.com/office/drawing/2014/main" id="{88115C59-6A7B-9145-2EC4-34E77BC26A15}"/>
              </a:ext>
            </a:extLst>
          </p:cNvPr>
          <p:cNvSpPr/>
          <p:nvPr/>
        </p:nvSpPr>
        <p:spPr bwMode="auto">
          <a:xfrm>
            <a:off x="507383" y="4559306"/>
            <a:ext cx="2509023" cy="535897"/>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Create Platform subs</a:t>
            </a:r>
            <a:endParaRPr lang="en-NZ" sz="1600" b="1" dirty="0" err="1">
              <a:solidFill>
                <a:schemeClr val="tx1"/>
              </a:solidFill>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6BAB7D8E-C0BB-311E-B833-74A5D496A59D}"/>
              </a:ext>
            </a:extLst>
          </p:cNvPr>
          <p:cNvSpPr/>
          <p:nvPr/>
        </p:nvSpPr>
        <p:spPr bwMode="auto">
          <a:xfrm>
            <a:off x="3215270" y="4559306"/>
            <a:ext cx="2509023" cy="535897"/>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Create Platform</a:t>
            </a:r>
            <a:endParaRPr lang="en-NZ" sz="1600" b="1" dirty="0" err="1">
              <a:solidFill>
                <a:schemeClr val="tx1"/>
              </a:solidFill>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CD925A5E-217F-71A4-382E-694182004A84}"/>
              </a:ext>
            </a:extLst>
          </p:cNvPr>
          <p:cNvSpPr/>
          <p:nvPr/>
        </p:nvSpPr>
        <p:spPr bwMode="auto">
          <a:xfrm>
            <a:off x="5923157" y="4547250"/>
            <a:ext cx="2509023" cy="547954"/>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LZ Vending</a:t>
            </a:r>
            <a:endParaRPr lang="en-NZ" sz="1600" b="1" dirty="0" err="1">
              <a:solidFill>
                <a:schemeClr val="tx1"/>
              </a:solidFill>
              <a:ea typeface="Segoe UI" pitchFamily="34" charset="0"/>
              <a:cs typeface="Segoe UI" pitchFamily="34" charset="0"/>
            </a:endParaRPr>
          </a:p>
        </p:txBody>
      </p:sp>
      <p:sp>
        <p:nvSpPr>
          <p:cNvPr id="23" name="Rectangle: Rounded Corners 22">
            <a:extLst>
              <a:ext uri="{FF2B5EF4-FFF2-40B4-BE49-F238E27FC236}">
                <a16:creationId xmlns:a16="http://schemas.microsoft.com/office/drawing/2014/main" id="{BCB170DE-AEDB-606E-8862-199E8ABF7EE6}"/>
              </a:ext>
            </a:extLst>
          </p:cNvPr>
          <p:cNvSpPr/>
          <p:nvPr/>
        </p:nvSpPr>
        <p:spPr bwMode="auto">
          <a:xfrm>
            <a:off x="8592017" y="4528390"/>
            <a:ext cx="2509023" cy="553779"/>
          </a:xfrm>
          <a:prstGeom prst="roundRect">
            <a:avLst/>
          </a:prstGeom>
          <a:solidFill>
            <a:srgbClr val="0078D4"/>
          </a:solidFill>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b="1" dirty="0">
                <a:solidFill>
                  <a:schemeClr val="tx1"/>
                </a:solidFill>
                <a:ea typeface="Segoe UI" pitchFamily="34" charset="0"/>
                <a:cs typeface="Segoe UI" pitchFamily="34" charset="0"/>
              </a:rPr>
              <a:t>Deploy workload</a:t>
            </a:r>
            <a:endParaRPr lang="en-NZ" sz="1600" b="1" dirty="0" err="1">
              <a:solidFill>
                <a:schemeClr val="tx1"/>
              </a:solidFill>
              <a:ea typeface="Segoe UI" pitchFamily="34" charset="0"/>
              <a:cs typeface="Segoe UI" pitchFamily="34" charset="0"/>
            </a:endParaRPr>
          </a:p>
        </p:txBody>
      </p:sp>
      <p:cxnSp>
        <p:nvCxnSpPr>
          <p:cNvPr id="24" name="Straight Arrow Connector 23">
            <a:extLst>
              <a:ext uri="{FF2B5EF4-FFF2-40B4-BE49-F238E27FC236}">
                <a16:creationId xmlns:a16="http://schemas.microsoft.com/office/drawing/2014/main" id="{9319790A-7D13-65E1-7EC4-B802F9DD8032}"/>
              </a:ext>
            </a:extLst>
          </p:cNvPr>
          <p:cNvCxnSpPr>
            <a:cxnSpLocks/>
            <a:stCxn id="20" idx="3"/>
            <a:endCxn id="21" idx="1"/>
          </p:cNvCxnSpPr>
          <p:nvPr/>
        </p:nvCxnSpPr>
        <p:spPr>
          <a:xfrm>
            <a:off x="3016406" y="4827255"/>
            <a:ext cx="198864"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BD76696-6F2C-656C-518B-B71F73EFA326}"/>
              </a:ext>
            </a:extLst>
          </p:cNvPr>
          <p:cNvCxnSpPr>
            <a:cxnSpLocks/>
            <a:stCxn id="21" idx="3"/>
            <a:endCxn id="22" idx="1"/>
          </p:cNvCxnSpPr>
          <p:nvPr/>
        </p:nvCxnSpPr>
        <p:spPr>
          <a:xfrm flipV="1">
            <a:off x="5724293" y="4821227"/>
            <a:ext cx="198864" cy="6028"/>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3EE91ABD-B498-8B14-417E-ECED46D60F39}"/>
              </a:ext>
            </a:extLst>
          </p:cNvPr>
          <p:cNvCxnSpPr>
            <a:cxnSpLocks/>
            <a:stCxn id="22" idx="3"/>
            <a:endCxn id="23" idx="1"/>
          </p:cNvCxnSpPr>
          <p:nvPr/>
        </p:nvCxnSpPr>
        <p:spPr>
          <a:xfrm flipV="1">
            <a:off x="8432180" y="4805280"/>
            <a:ext cx="159837" cy="15947"/>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D1DF4211-F020-78B6-FB59-8BA5E4CD2696}"/>
              </a:ext>
            </a:extLst>
          </p:cNvPr>
          <p:cNvSpPr/>
          <p:nvPr/>
        </p:nvSpPr>
        <p:spPr bwMode="auto">
          <a:xfrm>
            <a:off x="1006400" y="5442562"/>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Create subscriptions</a:t>
            </a:r>
            <a:endParaRPr lang="en-NZ" sz="1100" dirty="0" err="1">
              <a:solidFill>
                <a:schemeClr val="bg1"/>
              </a:soli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A078C8C5-CA7C-5275-913D-994FA3608442}"/>
              </a:ext>
            </a:extLst>
          </p:cNvPr>
          <p:cNvSpPr/>
          <p:nvPr/>
        </p:nvSpPr>
        <p:spPr bwMode="auto">
          <a:xfrm>
            <a:off x="3714287" y="5442562"/>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ALZ Accelerator (Azure Portal)</a:t>
            </a:r>
            <a:endParaRPr lang="en-NZ" sz="1100" dirty="0" err="1">
              <a:solidFill>
                <a:schemeClr val="bg1"/>
              </a:solidFill>
              <a:ea typeface="Segoe UI" pitchFamily="34" charset="0"/>
              <a:cs typeface="Segoe UI" pitchFamily="34" charset="0"/>
            </a:endParaRPr>
          </a:p>
        </p:txBody>
      </p:sp>
      <p:sp>
        <p:nvSpPr>
          <p:cNvPr id="29" name="Rectangle 28">
            <a:extLst>
              <a:ext uri="{FF2B5EF4-FFF2-40B4-BE49-F238E27FC236}">
                <a16:creationId xmlns:a16="http://schemas.microsoft.com/office/drawing/2014/main" id="{C2F4AFBA-64DD-7AB9-276D-C9356FAB7812}"/>
              </a:ext>
            </a:extLst>
          </p:cNvPr>
          <p:cNvSpPr/>
          <p:nvPr/>
        </p:nvSpPr>
        <p:spPr bwMode="auto">
          <a:xfrm>
            <a:off x="6422174" y="5442562"/>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LZ Vending module (Terraform)</a:t>
            </a:r>
            <a:endParaRPr lang="en-NZ" sz="1100" dirty="0" err="1">
              <a:solidFill>
                <a:schemeClr val="bg1"/>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A28DA672-2A4A-80A1-9BA6-DB00323BB34A}"/>
              </a:ext>
            </a:extLst>
          </p:cNvPr>
          <p:cNvSpPr/>
          <p:nvPr/>
        </p:nvSpPr>
        <p:spPr bwMode="auto">
          <a:xfrm>
            <a:off x="8597594" y="5439141"/>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AKS Accelerator</a:t>
            </a:r>
            <a:endParaRPr lang="en-NZ" sz="1100" dirty="0" err="1">
              <a:solidFill>
                <a:schemeClr val="bg1"/>
              </a:solidFill>
              <a:ea typeface="Segoe UI" pitchFamily="34" charset="0"/>
              <a:cs typeface="Segoe UI" pitchFamily="34" charset="0"/>
            </a:endParaRPr>
          </a:p>
        </p:txBody>
      </p:sp>
      <p:sp>
        <p:nvSpPr>
          <p:cNvPr id="31" name="Rectangle 30">
            <a:extLst>
              <a:ext uri="{FF2B5EF4-FFF2-40B4-BE49-F238E27FC236}">
                <a16:creationId xmlns:a16="http://schemas.microsoft.com/office/drawing/2014/main" id="{4ED18C2A-D48E-4A18-8D70-7EF42980FD4D}"/>
              </a:ext>
            </a:extLst>
          </p:cNvPr>
          <p:cNvSpPr/>
          <p:nvPr/>
        </p:nvSpPr>
        <p:spPr bwMode="auto">
          <a:xfrm>
            <a:off x="10221951" y="5904781"/>
            <a:ext cx="1510988" cy="71213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100" dirty="0">
                <a:solidFill>
                  <a:schemeClr val="bg1"/>
                </a:solidFill>
                <a:ea typeface="Segoe UI" pitchFamily="34" charset="0"/>
                <a:cs typeface="Segoe UI" pitchFamily="34" charset="0"/>
              </a:rPr>
              <a:t>Others…</a:t>
            </a:r>
            <a:endParaRPr lang="en-NZ" sz="11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07539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A6A4-CEC7-5E63-658D-D178DA090865}"/>
              </a:ext>
            </a:extLst>
          </p:cNvPr>
          <p:cNvSpPr>
            <a:spLocks noGrp="1"/>
          </p:cNvSpPr>
          <p:nvPr>
            <p:ph type="title" idx="4294967295"/>
          </p:nvPr>
        </p:nvSpPr>
        <p:spPr>
          <a:xfrm>
            <a:off x="931862" y="3119086"/>
            <a:ext cx="10328275" cy="777875"/>
          </a:xfrm>
          <a:ln>
            <a:noFill/>
          </a:ln>
        </p:spPr>
        <p:txBody>
          <a:bodyPr/>
          <a:lstStyle/>
          <a:p>
            <a:pPr algn="ctr"/>
            <a:r>
              <a:rPr lang="en-US" sz="5063" spc="-47" dirty="0">
                <a:gradFill>
                  <a:gsLst>
                    <a:gs pos="0">
                      <a:srgbClr val="D59ED7"/>
                    </a:gs>
                    <a:gs pos="68000">
                      <a:srgbClr val="8DC8E8"/>
                    </a:gs>
                  </a:gsLst>
                  <a:lin ang="10800000" scaled="1"/>
                </a:gradFill>
              </a:rPr>
              <a:t>The time is now, go build!</a:t>
            </a:r>
          </a:p>
        </p:txBody>
      </p:sp>
    </p:spTree>
    <p:extLst>
      <p:ext uri="{BB962C8B-B14F-4D97-AF65-F5344CB8AC3E}">
        <p14:creationId xmlns:p14="http://schemas.microsoft.com/office/powerpoint/2010/main" val="343427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A88AD803-6CA0-4CC4-9130-F199493ABB4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591FDF32-8A62-4382-A506-F227B17CA4F1}"/>
    </a:ext>
  </a:extLst>
</a:theme>
</file>

<file path=ppt/theme/theme3.xml><?xml version="1.0" encoding="utf-8"?>
<a:theme xmlns:a="http://schemas.openxmlformats.org/drawingml/2006/main" name="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4.xml><?xml version="1.0" encoding="utf-8"?>
<a:theme xmlns:a="http://schemas.openxmlformats.org/drawingml/2006/main" name="1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6000" b="1" dirty="0" smtClean="0">
            <a:latin typeface="Segoe UI Variable Display Semibold" pitchFamily="2" charset="0"/>
          </a:defRPr>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5.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4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7.xml><?xml version="1.0" encoding="utf-8"?>
<a:theme xmlns:a="http://schemas.openxmlformats.org/drawingml/2006/main" name="4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9.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docMetadata/LabelInfo.xml><?xml version="1.0" encoding="utf-8"?>
<clbl:labelList xmlns:clbl="http://schemas.microsoft.com/office/2020/mipLabelMetadata">
  <clbl:label id="{1e3f4ab7-c574-434b-b6d2-f3ccb943dff7}" enabled="1" method="Standard" siteId="{866c7a4c-8a59-4bd3-ad9f-8512a581efc0}" contentBits="0" removed="0"/>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803</Words>
  <Application>Microsoft Office PowerPoint</Application>
  <PresentationFormat>Widescreen</PresentationFormat>
  <Paragraphs>135</Paragraphs>
  <Slides>7</Slides>
  <Notes>6</Notes>
  <HiddenSlides>0</HiddenSlides>
  <MMClips>0</MMClips>
  <ScaleCrop>false</ScaleCrop>
  <HeadingPairs>
    <vt:vector size="6" baseType="variant">
      <vt:variant>
        <vt:lpstr>Fonts Used</vt:lpstr>
      </vt:variant>
      <vt:variant>
        <vt:i4>13</vt:i4>
      </vt:variant>
      <vt:variant>
        <vt:lpstr>Theme</vt:lpstr>
      </vt:variant>
      <vt:variant>
        <vt:i4>9</vt:i4>
      </vt:variant>
      <vt:variant>
        <vt:lpstr>Slide Titles</vt:lpstr>
      </vt:variant>
      <vt:variant>
        <vt:i4>7</vt:i4>
      </vt:variant>
    </vt:vector>
  </HeadingPairs>
  <TitlesOfParts>
    <vt:vector size="29" baseType="lpstr">
      <vt:lpstr>Aptos</vt:lpstr>
      <vt:lpstr>Arial</vt:lpstr>
      <vt:lpstr>Calibri</vt:lpstr>
      <vt:lpstr>Consolas</vt:lpstr>
      <vt:lpstr>Courier New</vt:lpstr>
      <vt:lpstr>Segoe Sans Display Semibold</vt:lpstr>
      <vt:lpstr>Segoe UI</vt:lpstr>
      <vt:lpstr>Segoe UI Semibold</vt:lpstr>
      <vt:lpstr>Segoe UI Semilight</vt:lpstr>
      <vt:lpstr>Segoe UI Variable Display Semibold</vt:lpstr>
      <vt:lpstr>Segoe UI Variable Display Semilight</vt:lpstr>
      <vt:lpstr>Söhne</vt:lpstr>
      <vt:lpstr>Wingdings</vt:lpstr>
      <vt:lpstr>Microsoft Build 16:9 Template Light</vt:lpstr>
      <vt:lpstr>Microsoft Build 16:9 Template Dark</vt:lpstr>
      <vt:lpstr>Microsoft Build Center Screen Template Dark</vt:lpstr>
      <vt:lpstr>1_Microsoft Build Center Screen Template Dark</vt:lpstr>
      <vt:lpstr>1_Microsoft Build 16:9 Template Dark</vt:lpstr>
      <vt:lpstr>4_Microsoft Build Center Screen Template Dark</vt:lpstr>
      <vt:lpstr>4_Microsoft Build 16:9 Template Dark</vt:lpstr>
      <vt:lpstr>1_Microsoft Build 16:9 Template Light</vt:lpstr>
      <vt:lpstr>2_Microsoft Build 16:9 Template Dark</vt:lpstr>
      <vt:lpstr>PowerPoint Presentation</vt:lpstr>
      <vt:lpstr>PowerPoint Presentation</vt:lpstr>
      <vt:lpstr>PowerPoint Presentation</vt:lpstr>
      <vt:lpstr>Sample – Azure Landing Zone</vt:lpstr>
      <vt:lpstr>PowerPoint Presentation</vt:lpstr>
      <vt:lpstr>PowerPoint Presentation</vt:lpstr>
      <vt:lpstr>The time is now, go build!</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2025-04-24T21:43:13Z</dcterms:created>
  <dcterms:modified xsi:type="dcterms:W3CDTF">2025-04-24T21:43:30Z</dcterms:modified>
</cp:coreProperties>
</file>